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9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Lst>
  <p:sldSz cy="5143500" cx="9144000"/>
  <p:notesSz cx="6858000" cy="9144000"/>
  <p:embeddedFontLst>
    <p:embeddedFont>
      <p:font typeface="Raleway"/>
      <p:regular r:id="rId72"/>
      <p:bold r:id="rId73"/>
      <p:italic r:id="rId74"/>
      <p:boldItalic r:id="rId75"/>
    </p:embeddedFont>
    <p:embeddedFont>
      <p:font typeface="Rajdhani SemiBold"/>
      <p:regular r:id="rId76"/>
      <p:bold r:id="rId77"/>
    </p:embeddedFont>
    <p:embeddedFont>
      <p:font typeface="Lato"/>
      <p:regular r:id="rId78"/>
      <p:bold r:id="rId79"/>
      <p:italic r:id="rId80"/>
      <p:boldItalic r:id="rId81"/>
    </p:embeddedFont>
    <p:embeddedFont>
      <p:font typeface="Montserrat"/>
      <p:regular r:id="rId82"/>
      <p:bold r:id="rId83"/>
      <p:italic r:id="rId84"/>
      <p:boldItalic r:id="rId85"/>
    </p:embeddedFont>
    <p:embeddedFont>
      <p:font typeface="Open Sans SemiBold"/>
      <p:regular r:id="rId86"/>
      <p:bold r:id="rId87"/>
      <p:italic r:id="rId88"/>
      <p:boldItalic r:id="rId89"/>
    </p:embeddedFont>
    <p:embeddedFont>
      <p:font typeface="Rajdhani Medium"/>
      <p:regular r:id="rId90"/>
      <p:bold r:id="rId91"/>
    </p:embeddedFont>
    <p:embeddedFont>
      <p:font typeface="Rajdhani"/>
      <p:regular r:id="rId92"/>
      <p:bold r:id="rId93"/>
    </p:embeddedFont>
    <p:embeddedFont>
      <p:font typeface="Open Sans"/>
      <p:regular r:id="rId94"/>
      <p:bold r:id="rId95"/>
      <p:italic r:id="rId96"/>
      <p:boldItalic r:id="rId9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5198114F-8792-48F9-B68F-4F1B7E34CDAE}">
  <a:tblStyle styleId="{5198114F-8792-48F9-B68F-4F1B7E34CDAE}"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DF5A7B4B-0764-443E-96A1-669C07DDCE50}" styleName="Table_1">
    <a:wholeTbl>
      <a:tcTxStyle b="off" i="off">
        <a:font>
          <a:latin typeface="Arial"/>
          <a:ea typeface="Arial"/>
          <a:cs typeface="Arial"/>
        </a:font>
        <a:srgbClr val="000000"/>
      </a:tcTxStyle>
      <a:tcStyle>
        <a:tcBdr>
          <a:left>
            <a:ln cap="flat" cmpd="sng" w="12700">
              <a:solidFill>
                <a:srgbClr val="FFFFFF"/>
              </a:solidFill>
              <a:prstDash val="solid"/>
              <a:round/>
              <a:headEnd len="sm" w="sm" type="none"/>
              <a:tailEnd len="sm" w="sm" type="none"/>
            </a:ln>
          </a:left>
          <a:right>
            <a:ln cap="flat" cmpd="sng" w="12700">
              <a:solidFill>
                <a:srgbClr val="FFFFFF"/>
              </a:solidFill>
              <a:prstDash val="solid"/>
              <a:round/>
              <a:headEnd len="sm" w="sm" type="none"/>
              <a:tailEnd len="sm" w="sm" type="none"/>
            </a:ln>
          </a:right>
          <a:top>
            <a:ln cap="flat" cmpd="sng" w="12700">
              <a:solidFill>
                <a:srgbClr val="FFFFFF"/>
              </a:solidFill>
              <a:prstDash val="solid"/>
              <a:round/>
              <a:headEnd len="sm" w="sm" type="none"/>
              <a:tailEnd len="sm" w="sm" type="none"/>
            </a:ln>
          </a:top>
          <a:bottom>
            <a:ln cap="flat" cmpd="sng" w="12700">
              <a:solidFill>
                <a:srgbClr val="FFFFFF"/>
              </a:solidFill>
              <a:prstDash val="solid"/>
              <a:round/>
              <a:headEnd len="sm" w="sm" type="none"/>
              <a:tailEnd len="sm" w="sm" type="none"/>
            </a:ln>
          </a:bottom>
          <a:insideH>
            <a:ln cap="flat" cmpd="sng" w="12700">
              <a:solidFill>
                <a:srgbClr val="FFFFFF"/>
              </a:solidFill>
              <a:prstDash val="solid"/>
              <a:round/>
              <a:headEnd len="sm" w="sm" type="none"/>
              <a:tailEnd len="sm" w="sm" type="none"/>
            </a:ln>
          </a:insideH>
          <a:insideV>
            <a:ln cap="flat" cmpd="sng" w="12700">
              <a:solidFill>
                <a:srgbClr val="FFFFFF"/>
              </a:solidFill>
              <a:prstDash val="solid"/>
              <a:round/>
              <a:headEnd len="sm" w="sm" type="none"/>
              <a:tailEnd len="sm" w="sm" type="none"/>
            </a:ln>
          </a:insideV>
        </a:tcBdr>
        <a:fill>
          <a:solidFill>
            <a:srgbClr val="F5E7E7"/>
          </a:solidFill>
        </a:fill>
      </a:tcStyle>
    </a:wholeTbl>
    <a:band1H>
      <a:tcTxStyle/>
      <a:tcStyle>
        <a:fill>
          <a:solidFill>
            <a:srgbClr val="EACBCB"/>
          </a:solidFill>
        </a:fill>
      </a:tcStyle>
    </a:band1H>
    <a:band2H>
      <a:tcTxStyle/>
    </a:band2H>
    <a:band1V>
      <a:tcTxStyle/>
      <a:tcStyle>
        <a:fill>
          <a:solidFill>
            <a:srgbClr val="EACBCB"/>
          </a:solidFill>
        </a:fill>
      </a:tcStyle>
    </a:band1V>
    <a:band2V>
      <a:tcTxStyle/>
    </a:band2V>
    <a:lastCol>
      <a:tcTxStyle b="on" i="off">
        <a:font>
          <a:latin typeface="Arial"/>
          <a:ea typeface="Arial"/>
          <a:cs typeface="Arial"/>
        </a:font>
        <a:srgbClr val="FFFFFF"/>
      </a:tcTxStyle>
      <a:tcStyle>
        <a:fill>
          <a:solidFill>
            <a:srgbClr val="C62828"/>
          </a:solidFill>
        </a:fill>
      </a:tcStyle>
    </a:lastCol>
    <a:firstCol>
      <a:tcTxStyle b="on" i="off">
        <a:font>
          <a:latin typeface="Arial"/>
          <a:ea typeface="Arial"/>
          <a:cs typeface="Arial"/>
        </a:font>
        <a:srgbClr val="FFFFFF"/>
      </a:tcTxStyle>
      <a:tcStyle>
        <a:fill>
          <a:solidFill>
            <a:srgbClr val="C62828"/>
          </a:solidFill>
        </a:fill>
      </a:tcStyle>
    </a:firstCol>
    <a:lastRow>
      <a:tcTxStyle b="on" i="off">
        <a:font>
          <a:latin typeface="Arial"/>
          <a:ea typeface="Arial"/>
          <a:cs typeface="Arial"/>
        </a:font>
        <a:srgbClr val="FFFFFF"/>
      </a:tcTxStyle>
      <a:tcStyle>
        <a:tcBdr>
          <a:top>
            <a:ln cap="flat" cmpd="sng" w="38100">
              <a:solidFill>
                <a:srgbClr val="FFFFFF"/>
              </a:solidFill>
              <a:prstDash val="solid"/>
              <a:round/>
              <a:headEnd len="sm" w="sm" type="none"/>
              <a:tailEnd len="sm" w="sm" type="none"/>
            </a:ln>
          </a:top>
        </a:tcBdr>
        <a:fill>
          <a:solidFill>
            <a:srgbClr val="C62828"/>
          </a:solidFill>
        </a:fill>
      </a:tcStyle>
    </a:lastRow>
    <a:seCell>
      <a:tcTxStyle/>
    </a:seCell>
    <a:swCell>
      <a:tcTxStyle/>
    </a:swCell>
    <a:firstRow>
      <a:tcTxStyle b="on" i="off">
        <a:font>
          <a:latin typeface="Arial"/>
          <a:ea typeface="Arial"/>
          <a:cs typeface="Arial"/>
        </a:font>
        <a:srgbClr val="FFFFFF"/>
      </a:tcTxStyle>
      <a:tcStyle>
        <a:tcBdr>
          <a:bottom>
            <a:ln cap="flat" cmpd="sng" w="38100">
              <a:solidFill>
                <a:srgbClr val="FFFFFF"/>
              </a:solidFill>
              <a:prstDash val="solid"/>
              <a:round/>
              <a:headEnd len="sm" w="sm" type="none"/>
              <a:tailEnd len="sm" w="sm" type="none"/>
            </a:ln>
          </a:bottom>
        </a:tcBdr>
        <a:fill>
          <a:solidFill>
            <a:srgbClr val="C62828"/>
          </a:solidFill>
        </a:fill>
      </a:tcStyle>
    </a:firstRow>
    <a:neCell>
      <a:tcTxStyle/>
    </a:neCell>
    <a:nwCell>
      <a:tcTxStyle/>
    </a:nwCell>
  </a:tblStyle>
  <a:tblStyle styleId="{0B55D6E3-302D-4FB7-A1DB-E6B4B32D8B78}" styleName="Table_2">
    <a:wholeTbl>
      <a:tcTxStyle>
        <a:font>
          <a:latin typeface="Arial"/>
          <a:ea typeface="Arial"/>
          <a:cs typeface="Arial"/>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95" Type="http://schemas.openxmlformats.org/officeDocument/2006/relationships/font" Target="fonts/OpenSans-bold.fntdata"/><Relationship Id="rId94" Type="http://schemas.openxmlformats.org/officeDocument/2006/relationships/font" Target="fonts/OpenSans-regular.fntdata"/><Relationship Id="rId97" Type="http://schemas.openxmlformats.org/officeDocument/2006/relationships/font" Target="fonts/OpenSans-boldItalic.fntdata"/><Relationship Id="rId96" Type="http://schemas.openxmlformats.org/officeDocument/2006/relationships/font" Target="fonts/OpenSans-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font" Target="fonts/RajdhaniMedium-bold.fntdata"/><Relationship Id="rId90" Type="http://schemas.openxmlformats.org/officeDocument/2006/relationships/font" Target="fonts/RajdhaniMedium-regular.fntdata"/><Relationship Id="rId93" Type="http://schemas.openxmlformats.org/officeDocument/2006/relationships/font" Target="fonts/Rajdhani-bold.fntdata"/><Relationship Id="rId92" Type="http://schemas.openxmlformats.org/officeDocument/2006/relationships/font" Target="fonts/Rajdhani-regular.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 Id="rId84" Type="http://schemas.openxmlformats.org/officeDocument/2006/relationships/font" Target="fonts/Montserrat-italic.fntdata"/><Relationship Id="rId83" Type="http://schemas.openxmlformats.org/officeDocument/2006/relationships/font" Target="fonts/Montserrat-bold.fntdata"/><Relationship Id="rId86" Type="http://schemas.openxmlformats.org/officeDocument/2006/relationships/font" Target="fonts/OpenSansSemiBold-regular.fntdata"/><Relationship Id="rId85" Type="http://schemas.openxmlformats.org/officeDocument/2006/relationships/font" Target="fonts/Montserrat-boldItalic.fntdata"/><Relationship Id="rId88" Type="http://schemas.openxmlformats.org/officeDocument/2006/relationships/font" Target="fonts/OpenSansSemiBold-italic.fntdata"/><Relationship Id="rId87" Type="http://schemas.openxmlformats.org/officeDocument/2006/relationships/font" Target="fonts/OpenSansSemiBold-bold.fntdata"/><Relationship Id="rId89" Type="http://schemas.openxmlformats.org/officeDocument/2006/relationships/font" Target="fonts/OpenSansSemiBold-boldItalic.fntdata"/><Relationship Id="rId80" Type="http://schemas.openxmlformats.org/officeDocument/2006/relationships/font" Target="fonts/Lato-italic.fntdata"/><Relationship Id="rId82" Type="http://schemas.openxmlformats.org/officeDocument/2006/relationships/font" Target="fonts/Montserrat-regular.fntdata"/><Relationship Id="rId81" Type="http://schemas.openxmlformats.org/officeDocument/2006/relationships/font" Target="fonts/Lato-bold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font" Target="fonts/Raleway-bold.fntdata"/><Relationship Id="rId72" Type="http://schemas.openxmlformats.org/officeDocument/2006/relationships/font" Target="fonts/Raleway-regular.fntdata"/><Relationship Id="rId75" Type="http://schemas.openxmlformats.org/officeDocument/2006/relationships/font" Target="fonts/Raleway-boldItalic.fntdata"/><Relationship Id="rId74" Type="http://schemas.openxmlformats.org/officeDocument/2006/relationships/font" Target="fonts/Raleway-italic.fntdata"/><Relationship Id="rId77" Type="http://schemas.openxmlformats.org/officeDocument/2006/relationships/font" Target="fonts/RajdhaniSemiBold-bold.fntdata"/><Relationship Id="rId76" Type="http://schemas.openxmlformats.org/officeDocument/2006/relationships/font" Target="fonts/RajdhaniSemiBold-regular.fntdata"/><Relationship Id="rId79" Type="http://schemas.openxmlformats.org/officeDocument/2006/relationships/font" Target="fonts/Lato-bold.fntdata"/><Relationship Id="rId78" Type="http://schemas.openxmlformats.org/officeDocument/2006/relationships/font" Target="fonts/Lato-regular.fntdata"/><Relationship Id="rId71" Type="http://schemas.openxmlformats.org/officeDocument/2006/relationships/slide" Target="slides/slide66.xml"/><Relationship Id="rId70" Type="http://schemas.openxmlformats.org/officeDocument/2006/relationships/slide" Target="slides/slide65.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65" Type="http://schemas.openxmlformats.org/officeDocument/2006/relationships/slide" Target="slides/slide60.xml"/><Relationship Id="rId68" Type="http://schemas.openxmlformats.org/officeDocument/2006/relationships/slide" Target="slides/slide63.xml"/><Relationship Id="rId67" Type="http://schemas.openxmlformats.org/officeDocument/2006/relationships/slide" Target="slides/slide62.xml"/><Relationship Id="rId60" Type="http://schemas.openxmlformats.org/officeDocument/2006/relationships/slide" Target="slides/slide55.xml"/><Relationship Id="rId69" Type="http://schemas.openxmlformats.org/officeDocument/2006/relationships/slide" Target="slides/slide6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54" Type="http://schemas.openxmlformats.org/officeDocument/2006/relationships/slide" Target="slides/slide49.xml"/><Relationship Id="rId57" Type="http://schemas.openxmlformats.org/officeDocument/2006/relationships/slide" Target="slides/slide52.xml"/><Relationship Id="rId56" Type="http://schemas.openxmlformats.org/officeDocument/2006/relationships/slide" Target="slides/slide51.xml"/><Relationship Id="rId59" Type="http://schemas.openxmlformats.org/officeDocument/2006/relationships/slide" Target="slides/slide54.xml"/><Relationship Id="rId58"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 name="Google Shape;4;n"/>
          <p:cNvSpPr txBox="1"/>
          <p:nvPr>
            <p:ph idx="1" type="body"/>
          </p:nvPr>
        </p:nvSpPr>
        <p:spPr>
          <a:xfrm>
            <a:off x="756000" y="5078520"/>
            <a:ext cx="6047640" cy="4811040"/>
          </a:xfrm>
          <a:prstGeom prst="rect">
            <a:avLst/>
          </a:prstGeom>
          <a:noFill/>
          <a:ln>
            <a:noFill/>
          </a:ln>
        </p:spPr>
        <p:txBody>
          <a:bodyPr anchorCtr="0" anchor="t" bIns="0" lIns="0" spcFirstLastPara="1" rIns="0" wrap="square" tIns="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5" name="Google Shape;5;n"/>
          <p:cNvSpPr txBox="1"/>
          <p:nvPr>
            <p:ph idx="3" type="hdr"/>
          </p:nvPr>
        </p:nvSpPr>
        <p:spPr>
          <a:xfrm>
            <a:off x="0" y="0"/>
            <a:ext cx="3280680" cy="534240"/>
          </a:xfrm>
          <a:prstGeom prst="rect">
            <a:avLst/>
          </a:prstGeom>
          <a:noFill/>
          <a:ln>
            <a:noFill/>
          </a:ln>
        </p:spPr>
        <p:txBody>
          <a:bodyPr anchorCtr="0" anchor="t" bIns="0" lIns="0" spcFirstLastPara="1" rIns="0" wrap="square" tIns="0">
            <a:noAutofit/>
          </a:bodyPr>
          <a:lstStyle>
            <a:lvl1pPr lvl="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 name="Google Shape;6;n"/>
          <p:cNvSpPr txBox="1"/>
          <p:nvPr>
            <p:ph idx="10" type="dt"/>
          </p:nvPr>
        </p:nvSpPr>
        <p:spPr>
          <a:xfrm>
            <a:off x="4278960" y="0"/>
            <a:ext cx="3280680" cy="534240"/>
          </a:xfrm>
          <a:prstGeom prst="rect">
            <a:avLst/>
          </a:prstGeom>
          <a:noFill/>
          <a:ln>
            <a:noFill/>
          </a:ln>
        </p:spPr>
        <p:txBody>
          <a:bodyPr anchorCtr="0" anchor="t" bIns="0" lIns="0" spcFirstLastPara="1" rIns="0" wrap="square" tIns="0">
            <a:noAutofit/>
          </a:bodyPr>
          <a:lstStyle>
            <a:lvl1pPr lvl="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10157400"/>
            <a:ext cx="3280680" cy="534240"/>
          </a:xfrm>
          <a:prstGeom prst="rect">
            <a:avLst/>
          </a:prstGeom>
          <a:noFill/>
          <a:ln>
            <a:noFill/>
          </a:ln>
        </p:spPr>
        <p:txBody>
          <a:bodyPr anchorCtr="0" anchor="b" bIns="0" lIns="0" spcFirstLastPara="1" rIns="0" wrap="square" tIns="0">
            <a:noAutofit/>
          </a:bodyPr>
          <a:lstStyle>
            <a:lvl1pPr lvl="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4278960" y="10157400"/>
            <a:ext cx="3280680" cy="534240"/>
          </a:xfrm>
          <a:prstGeom prst="rect">
            <a:avLst/>
          </a:prstGeom>
          <a:noFill/>
          <a:ln>
            <a:noFill/>
          </a:ln>
        </p:spPr>
        <p:txBody>
          <a:bodyPr anchorCtr="0" anchor="b" bIns="0" lIns="0" spcFirstLastPara="1" rIns="0" wrap="square" tIns="0">
            <a:noAutofit/>
          </a:bodyPr>
          <a:lstStyle/>
          <a:p>
            <a:pPr indent="0" lvl="0" marL="0" marR="0" rtl="0" algn="r">
              <a:spcBef>
                <a:spcPts val="0"/>
              </a:spcBef>
              <a:spcAft>
                <a:spcPts val="0"/>
              </a:spcAft>
              <a:buNone/>
            </a:pPr>
            <a:fld id="{00000000-1234-1234-1234-123412341234}" type="slidenum">
              <a:rPr b="0" i="0" lang="es-AR" sz="1400" u="none" cap="none" strike="noStrike">
                <a:solidFill>
                  <a:schemeClr val="dk1"/>
                </a:solidFill>
                <a:latin typeface="Times New Roman"/>
                <a:ea typeface="Times New Roman"/>
                <a:cs typeface="Times New Roman"/>
                <a:sym typeface="Times New Roman"/>
              </a:rPr>
              <a:t>‹#›</a:t>
            </a:fld>
            <a:endParaRPr b="0" i="0" sz="1400" u="none" cap="none" strike="noStrike">
              <a:solidFill>
                <a:schemeClr val="dk1"/>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4" name="Shape 554"/>
        <p:cNvGrpSpPr/>
        <p:nvPr/>
      </p:nvGrpSpPr>
      <p:grpSpPr>
        <a:xfrm>
          <a:off x="0" y="0"/>
          <a:ext cx="0" cy="0"/>
          <a:chOff x="0" y="0"/>
          <a:chExt cx="0" cy="0"/>
        </a:xfrm>
      </p:grpSpPr>
      <p:sp>
        <p:nvSpPr>
          <p:cNvPr id="555" name="Google Shape;555;g8a524b816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6" name="Google Shape;556;g8a524b816e_0_0:notes"/>
          <p:cNvSpPr txBox="1"/>
          <p:nvPr>
            <p:ph idx="1" type="body"/>
          </p:nvPr>
        </p:nvSpPr>
        <p:spPr>
          <a:xfrm>
            <a:off x="685800" y="4343400"/>
            <a:ext cx="5486400" cy="4114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5" name="Shape 635"/>
        <p:cNvGrpSpPr/>
        <p:nvPr/>
      </p:nvGrpSpPr>
      <p:grpSpPr>
        <a:xfrm>
          <a:off x="0" y="0"/>
          <a:ext cx="0" cy="0"/>
          <a:chOff x="0" y="0"/>
          <a:chExt cx="0" cy="0"/>
        </a:xfrm>
      </p:grpSpPr>
      <p:sp>
        <p:nvSpPr>
          <p:cNvPr id="636" name="Google Shape;636;g9fe1a09573_0_1310: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
        <p:nvSpPr>
          <p:cNvPr id="637" name="Google Shape;637;g9fe1a09573_0_1310: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638" name="Google Shape;638;g9fe1a09573_0_1310:notes"/>
          <p:cNvSpPr txBox="1"/>
          <p:nvPr>
            <p:ph idx="12" type="sldNum"/>
          </p:nvPr>
        </p:nvSpPr>
        <p:spPr>
          <a:xfrm>
            <a:off x="4278960" y="10157400"/>
            <a:ext cx="3280800" cy="5343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s-AR"/>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4" name="Shape 644"/>
        <p:cNvGrpSpPr/>
        <p:nvPr/>
      </p:nvGrpSpPr>
      <p:grpSpPr>
        <a:xfrm>
          <a:off x="0" y="0"/>
          <a:ext cx="0" cy="0"/>
          <a:chOff x="0" y="0"/>
          <a:chExt cx="0" cy="0"/>
        </a:xfrm>
      </p:grpSpPr>
      <p:sp>
        <p:nvSpPr>
          <p:cNvPr id="645" name="Google Shape;645;g9fe1a09573_0_1318: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
        <p:nvSpPr>
          <p:cNvPr id="646" name="Google Shape;646;g9fe1a09573_0_1318: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647" name="Google Shape;647;g9fe1a09573_0_1318:notes"/>
          <p:cNvSpPr txBox="1"/>
          <p:nvPr>
            <p:ph idx="12" type="sldNum"/>
          </p:nvPr>
        </p:nvSpPr>
        <p:spPr>
          <a:xfrm>
            <a:off x="4278960" y="10157400"/>
            <a:ext cx="3280800" cy="5343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s-AR"/>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3" name="Shape 653"/>
        <p:cNvGrpSpPr/>
        <p:nvPr/>
      </p:nvGrpSpPr>
      <p:grpSpPr>
        <a:xfrm>
          <a:off x="0" y="0"/>
          <a:ext cx="0" cy="0"/>
          <a:chOff x="0" y="0"/>
          <a:chExt cx="0" cy="0"/>
        </a:xfrm>
      </p:grpSpPr>
      <p:sp>
        <p:nvSpPr>
          <p:cNvPr id="654" name="Google Shape;654;g9fe1a09573_0_1327: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
        <p:nvSpPr>
          <p:cNvPr id="655" name="Google Shape;655;g9fe1a09573_0_1327: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656" name="Google Shape;656;g9fe1a09573_0_1327:notes"/>
          <p:cNvSpPr txBox="1"/>
          <p:nvPr>
            <p:ph idx="12" type="sldNum"/>
          </p:nvPr>
        </p:nvSpPr>
        <p:spPr>
          <a:xfrm>
            <a:off x="4278960" y="10157400"/>
            <a:ext cx="3280800" cy="5343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s-AR"/>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1" name="Shape 661"/>
        <p:cNvGrpSpPr/>
        <p:nvPr/>
      </p:nvGrpSpPr>
      <p:grpSpPr>
        <a:xfrm>
          <a:off x="0" y="0"/>
          <a:ext cx="0" cy="0"/>
          <a:chOff x="0" y="0"/>
          <a:chExt cx="0" cy="0"/>
        </a:xfrm>
      </p:grpSpPr>
      <p:sp>
        <p:nvSpPr>
          <p:cNvPr id="662" name="Google Shape;662;g9fe1a09573_0_1336: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
        <p:nvSpPr>
          <p:cNvPr id="663" name="Google Shape;663;g9fe1a09573_0_1336: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664" name="Google Shape;664;g9fe1a09573_0_1336:notes"/>
          <p:cNvSpPr txBox="1"/>
          <p:nvPr>
            <p:ph idx="12" type="sldNum"/>
          </p:nvPr>
        </p:nvSpPr>
        <p:spPr>
          <a:xfrm>
            <a:off x="4278960" y="10157400"/>
            <a:ext cx="3280800" cy="5343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s-AR"/>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7" name="Shape 667"/>
        <p:cNvGrpSpPr/>
        <p:nvPr/>
      </p:nvGrpSpPr>
      <p:grpSpPr>
        <a:xfrm>
          <a:off x="0" y="0"/>
          <a:ext cx="0" cy="0"/>
          <a:chOff x="0" y="0"/>
          <a:chExt cx="0" cy="0"/>
        </a:xfrm>
      </p:grpSpPr>
      <p:sp>
        <p:nvSpPr>
          <p:cNvPr id="668" name="Google Shape;668;g9fe1a09573_0_1341: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
        <p:nvSpPr>
          <p:cNvPr id="669" name="Google Shape;669;g9fe1a09573_0_1341: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670" name="Google Shape;670;g9fe1a09573_0_1341:notes"/>
          <p:cNvSpPr txBox="1"/>
          <p:nvPr>
            <p:ph idx="12" type="sldNum"/>
          </p:nvPr>
        </p:nvSpPr>
        <p:spPr>
          <a:xfrm>
            <a:off x="4278960" y="10157400"/>
            <a:ext cx="3280800" cy="5343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s-AR"/>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7" name="Shape 687"/>
        <p:cNvGrpSpPr/>
        <p:nvPr/>
      </p:nvGrpSpPr>
      <p:grpSpPr>
        <a:xfrm>
          <a:off x="0" y="0"/>
          <a:ext cx="0" cy="0"/>
          <a:chOff x="0" y="0"/>
          <a:chExt cx="0" cy="0"/>
        </a:xfrm>
      </p:grpSpPr>
      <p:sp>
        <p:nvSpPr>
          <p:cNvPr id="688" name="Google Shape;688;g9fe1a09573_0_1363: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
        <p:nvSpPr>
          <p:cNvPr id="689" name="Google Shape;689;g9fe1a09573_0_1363: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690" name="Google Shape;690;g9fe1a09573_0_1363:notes"/>
          <p:cNvSpPr txBox="1"/>
          <p:nvPr>
            <p:ph idx="12" type="sldNum"/>
          </p:nvPr>
        </p:nvSpPr>
        <p:spPr>
          <a:xfrm>
            <a:off x="4278960" y="10157400"/>
            <a:ext cx="3280800" cy="5343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s-AR"/>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6" name="Shape 696"/>
        <p:cNvGrpSpPr/>
        <p:nvPr/>
      </p:nvGrpSpPr>
      <p:grpSpPr>
        <a:xfrm>
          <a:off x="0" y="0"/>
          <a:ext cx="0" cy="0"/>
          <a:chOff x="0" y="0"/>
          <a:chExt cx="0" cy="0"/>
        </a:xfrm>
      </p:grpSpPr>
      <p:sp>
        <p:nvSpPr>
          <p:cNvPr id="697" name="Google Shape;697;g9fe1a09573_0_1372: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
        <p:nvSpPr>
          <p:cNvPr id="698" name="Google Shape;698;g9fe1a09573_0_1372: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699" name="Google Shape;699;g9fe1a09573_0_1372:notes"/>
          <p:cNvSpPr txBox="1"/>
          <p:nvPr>
            <p:ph idx="12" type="sldNum"/>
          </p:nvPr>
        </p:nvSpPr>
        <p:spPr>
          <a:xfrm>
            <a:off x="4278960" y="10157400"/>
            <a:ext cx="3280800" cy="5343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s-AR"/>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7" name="Shape 717"/>
        <p:cNvGrpSpPr/>
        <p:nvPr/>
      </p:nvGrpSpPr>
      <p:grpSpPr>
        <a:xfrm>
          <a:off x="0" y="0"/>
          <a:ext cx="0" cy="0"/>
          <a:chOff x="0" y="0"/>
          <a:chExt cx="0" cy="0"/>
        </a:xfrm>
      </p:grpSpPr>
      <p:sp>
        <p:nvSpPr>
          <p:cNvPr id="718" name="Google Shape;718;g9fe1a09573_0_1392: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
        <p:nvSpPr>
          <p:cNvPr id="719" name="Google Shape;719;g9fe1a09573_0_1392: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720" name="Google Shape;720;g9fe1a09573_0_1392:notes"/>
          <p:cNvSpPr txBox="1"/>
          <p:nvPr>
            <p:ph idx="12" type="sldNum"/>
          </p:nvPr>
        </p:nvSpPr>
        <p:spPr>
          <a:xfrm>
            <a:off x="4278960" y="10157400"/>
            <a:ext cx="3280800" cy="5343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s-AR"/>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5" name="Shape 725"/>
        <p:cNvGrpSpPr/>
        <p:nvPr/>
      </p:nvGrpSpPr>
      <p:grpSpPr>
        <a:xfrm>
          <a:off x="0" y="0"/>
          <a:ext cx="0" cy="0"/>
          <a:chOff x="0" y="0"/>
          <a:chExt cx="0" cy="0"/>
        </a:xfrm>
      </p:grpSpPr>
      <p:sp>
        <p:nvSpPr>
          <p:cNvPr id="726" name="Google Shape;726;g9fe1a09573_0_1400: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
        <p:nvSpPr>
          <p:cNvPr id="727" name="Google Shape;727;g9fe1a09573_0_1400: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728" name="Google Shape;728;g9fe1a09573_0_1400:notes"/>
          <p:cNvSpPr txBox="1"/>
          <p:nvPr>
            <p:ph idx="12" type="sldNum"/>
          </p:nvPr>
        </p:nvSpPr>
        <p:spPr>
          <a:xfrm>
            <a:off x="4278960" y="10157400"/>
            <a:ext cx="3280800" cy="5343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s-AR"/>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6" name="Shape 746"/>
        <p:cNvGrpSpPr/>
        <p:nvPr/>
      </p:nvGrpSpPr>
      <p:grpSpPr>
        <a:xfrm>
          <a:off x="0" y="0"/>
          <a:ext cx="0" cy="0"/>
          <a:chOff x="0" y="0"/>
          <a:chExt cx="0" cy="0"/>
        </a:xfrm>
      </p:grpSpPr>
      <p:sp>
        <p:nvSpPr>
          <p:cNvPr id="747" name="Google Shape;747;g9fe1a09573_0_1420: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
        <p:nvSpPr>
          <p:cNvPr id="748" name="Google Shape;748;g9fe1a09573_0_1420: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749" name="Google Shape;749;g9fe1a09573_0_1420:notes"/>
          <p:cNvSpPr txBox="1"/>
          <p:nvPr>
            <p:ph idx="12" type="sldNum"/>
          </p:nvPr>
        </p:nvSpPr>
        <p:spPr>
          <a:xfrm>
            <a:off x="4278960" y="10157400"/>
            <a:ext cx="3280800" cy="5343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s-AR"/>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 name="Shape 561"/>
        <p:cNvGrpSpPr/>
        <p:nvPr/>
      </p:nvGrpSpPr>
      <p:grpSpPr>
        <a:xfrm>
          <a:off x="0" y="0"/>
          <a:ext cx="0" cy="0"/>
          <a:chOff x="0" y="0"/>
          <a:chExt cx="0" cy="0"/>
        </a:xfrm>
      </p:grpSpPr>
      <p:sp>
        <p:nvSpPr>
          <p:cNvPr id="562" name="Google Shape;562;g9fe1a09573_0_652: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
        <p:nvSpPr>
          <p:cNvPr id="563" name="Google Shape;563;g9fe1a09573_0_652: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564" name="Google Shape;564;g9fe1a09573_0_652:notes"/>
          <p:cNvSpPr txBox="1"/>
          <p:nvPr>
            <p:ph idx="12" type="sldNum"/>
          </p:nvPr>
        </p:nvSpPr>
        <p:spPr>
          <a:xfrm>
            <a:off x="4278960" y="10157400"/>
            <a:ext cx="3280800" cy="5343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s-AR"/>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4" name="Shape 754"/>
        <p:cNvGrpSpPr/>
        <p:nvPr/>
      </p:nvGrpSpPr>
      <p:grpSpPr>
        <a:xfrm>
          <a:off x="0" y="0"/>
          <a:ext cx="0" cy="0"/>
          <a:chOff x="0" y="0"/>
          <a:chExt cx="0" cy="0"/>
        </a:xfrm>
      </p:grpSpPr>
      <p:sp>
        <p:nvSpPr>
          <p:cNvPr id="755" name="Google Shape;755;g9fe1a09573_0_1427: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
        <p:nvSpPr>
          <p:cNvPr id="756" name="Google Shape;756;g9fe1a09573_0_1427: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757" name="Google Shape;757;g9fe1a09573_0_1427:notes"/>
          <p:cNvSpPr txBox="1"/>
          <p:nvPr>
            <p:ph idx="12" type="sldNum"/>
          </p:nvPr>
        </p:nvSpPr>
        <p:spPr>
          <a:xfrm>
            <a:off x="4278960" y="10157400"/>
            <a:ext cx="3280800" cy="5343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s-AR"/>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2" name="Shape 762"/>
        <p:cNvGrpSpPr/>
        <p:nvPr/>
      </p:nvGrpSpPr>
      <p:grpSpPr>
        <a:xfrm>
          <a:off x="0" y="0"/>
          <a:ext cx="0" cy="0"/>
          <a:chOff x="0" y="0"/>
          <a:chExt cx="0" cy="0"/>
        </a:xfrm>
      </p:grpSpPr>
      <p:sp>
        <p:nvSpPr>
          <p:cNvPr id="763" name="Google Shape;763;g9fe1a09573_0_1434: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
        <p:nvSpPr>
          <p:cNvPr id="764" name="Google Shape;764;g9fe1a09573_0_1434: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765" name="Google Shape;765;g9fe1a09573_0_1434:notes"/>
          <p:cNvSpPr txBox="1"/>
          <p:nvPr>
            <p:ph idx="12" type="sldNum"/>
          </p:nvPr>
        </p:nvSpPr>
        <p:spPr>
          <a:xfrm>
            <a:off x="4278960" y="10157400"/>
            <a:ext cx="3280800" cy="5343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s-AR"/>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8" name="Shape 768"/>
        <p:cNvGrpSpPr/>
        <p:nvPr/>
      </p:nvGrpSpPr>
      <p:grpSpPr>
        <a:xfrm>
          <a:off x="0" y="0"/>
          <a:ext cx="0" cy="0"/>
          <a:chOff x="0" y="0"/>
          <a:chExt cx="0" cy="0"/>
        </a:xfrm>
      </p:grpSpPr>
      <p:sp>
        <p:nvSpPr>
          <p:cNvPr id="769" name="Google Shape;769;g9fe1a09573_0_1444: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
        <p:nvSpPr>
          <p:cNvPr id="770" name="Google Shape;770;g9fe1a09573_0_1444: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771" name="Google Shape;771;g9fe1a09573_0_1444:notes"/>
          <p:cNvSpPr txBox="1"/>
          <p:nvPr>
            <p:ph idx="12" type="sldNum"/>
          </p:nvPr>
        </p:nvSpPr>
        <p:spPr>
          <a:xfrm>
            <a:off x="4278960" y="10157400"/>
            <a:ext cx="3280800" cy="5343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s-AR"/>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6" name="Shape 776"/>
        <p:cNvGrpSpPr/>
        <p:nvPr/>
      </p:nvGrpSpPr>
      <p:grpSpPr>
        <a:xfrm>
          <a:off x="0" y="0"/>
          <a:ext cx="0" cy="0"/>
          <a:chOff x="0" y="0"/>
          <a:chExt cx="0" cy="0"/>
        </a:xfrm>
      </p:grpSpPr>
      <p:sp>
        <p:nvSpPr>
          <p:cNvPr id="777" name="Google Shape;777;g9fe1a09573_0_1451:notes"/>
          <p:cNvSpPr txBox="1"/>
          <p:nvPr>
            <p:ph idx="1" type="body"/>
          </p:nvPr>
        </p:nvSpPr>
        <p:spPr>
          <a:xfrm>
            <a:off x="685800" y="4400550"/>
            <a:ext cx="5486400" cy="3600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778" name="Google Shape;778;g9fe1a09573_0_14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3" name="Shape 783"/>
        <p:cNvGrpSpPr/>
        <p:nvPr/>
      </p:nvGrpSpPr>
      <p:grpSpPr>
        <a:xfrm>
          <a:off x="0" y="0"/>
          <a:ext cx="0" cy="0"/>
          <a:chOff x="0" y="0"/>
          <a:chExt cx="0" cy="0"/>
        </a:xfrm>
      </p:grpSpPr>
      <p:sp>
        <p:nvSpPr>
          <p:cNvPr id="784" name="Google Shape;784;g9874aece90_0_904: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
        <p:nvSpPr>
          <p:cNvPr id="785" name="Google Shape;785;g9874aece90_0_904: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786" name="Google Shape;786;g9874aece90_0_904:notes"/>
          <p:cNvSpPr txBox="1"/>
          <p:nvPr>
            <p:ph idx="12" type="sldNum"/>
          </p:nvPr>
        </p:nvSpPr>
        <p:spPr>
          <a:xfrm>
            <a:off x="4278960" y="10157400"/>
            <a:ext cx="3280800" cy="5343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s-AR"/>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9" name="Shape 789"/>
        <p:cNvGrpSpPr/>
        <p:nvPr/>
      </p:nvGrpSpPr>
      <p:grpSpPr>
        <a:xfrm>
          <a:off x="0" y="0"/>
          <a:ext cx="0" cy="0"/>
          <a:chOff x="0" y="0"/>
          <a:chExt cx="0" cy="0"/>
        </a:xfrm>
      </p:grpSpPr>
      <p:sp>
        <p:nvSpPr>
          <p:cNvPr id="790" name="Google Shape;790;ga9b284eea6_0_0: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
        <p:nvSpPr>
          <p:cNvPr id="791" name="Google Shape;791;ga9b284eea6_0_0: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792" name="Google Shape;792;ga9b284eea6_0_0:notes"/>
          <p:cNvSpPr txBox="1"/>
          <p:nvPr>
            <p:ph idx="12" type="sldNum"/>
          </p:nvPr>
        </p:nvSpPr>
        <p:spPr>
          <a:xfrm>
            <a:off x="4278960" y="10157400"/>
            <a:ext cx="3280800" cy="5343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s-AR"/>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7" name="Shape 797"/>
        <p:cNvGrpSpPr/>
        <p:nvPr/>
      </p:nvGrpSpPr>
      <p:grpSpPr>
        <a:xfrm>
          <a:off x="0" y="0"/>
          <a:ext cx="0" cy="0"/>
          <a:chOff x="0" y="0"/>
          <a:chExt cx="0" cy="0"/>
        </a:xfrm>
      </p:grpSpPr>
      <p:sp>
        <p:nvSpPr>
          <p:cNvPr id="798" name="Google Shape;798;g953e61bdce_0_262: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
        <p:nvSpPr>
          <p:cNvPr id="799" name="Google Shape;799;g953e61bdce_0_262: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800" name="Google Shape;800;g953e61bdce_0_262:notes"/>
          <p:cNvSpPr txBox="1"/>
          <p:nvPr>
            <p:ph idx="12" type="sldNum"/>
          </p:nvPr>
        </p:nvSpPr>
        <p:spPr>
          <a:xfrm>
            <a:off x="4278960" y="10157400"/>
            <a:ext cx="3280800" cy="5343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s-AR"/>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3" name="Shape 803"/>
        <p:cNvGrpSpPr/>
        <p:nvPr/>
      </p:nvGrpSpPr>
      <p:grpSpPr>
        <a:xfrm>
          <a:off x="0" y="0"/>
          <a:ext cx="0" cy="0"/>
          <a:chOff x="0" y="0"/>
          <a:chExt cx="0" cy="0"/>
        </a:xfrm>
      </p:grpSpPr>
      <p:sp>
        <p:nvSpPr>
          <p:cNvPr id="804" name="Google Shape;804;g9874aece90_0_8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05" name="Google Shape;805;g9874aece90_0_8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200"/>
              <a:buNone/>
            </a:pPr>
            <a:r>
              <a:t/>
            </a:r>
            <a:endParaRPr/>
          </a:p>
        </p:txBody>
      </p:sp>
      <p:sp>
        <p:nvSpPr>
          <p:cNvPr id="806" name="Google Shape;806;g9874aece90_0_82:notes"/>
          <p:cNvSpPr txBox="1"/>
          <p:nvPr>
            <p:ph idx="12" type="sldNum"/>
          </p:nvPr>
        </p:nvSpPr>
        <p:spPr>
          <a:xfrm>
            <a:off x="3884612"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chemeClr val="dk1"/>
              </a:buClr>
              <a:buSzPts val="300"/>
              <a:buFont typeface="Calibri"/>
              <a:buNone/>
            </a:pPr>
            <a:fld id="{00000000-1234-1234-1234-123412341234}" type="slidenum">
              <a:rPr lang="es-AR"/>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1" name="Shape 811"/>
        <p:cNvGrpSpPr/>
        <p:nvPr/>
      </p:nvGrpSpPr>
      <p:grpSpPr>
        <a:xfrm>
          <a:off x="0" y="0"/>
          <a:ext cx="0" cy="0"/>
          <a:chOff x="0" y="0"/>
          <a:chExt cx="0" cy="0"/>
        </a:xfrm>
      </p:grpSpPr>
      <p:sp>
        <p:nvSpPr>
          <p:cNvPr id="812" name="Google Shape;812;g9fe1a09573_0_4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13" name="Google Shape;813;g9fe1a09573_0_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200"/>
              <a:buNone/>
            </a:pPr>
            <a:r>
              <a:t/>
            </a:r>
            <a:endParaRPr/>
          </a:p>
        </p:txBody>
      </p:sp>
      <p:sp>
        <p:nvSpPr>
          <p:cNvPr id="814" name="Google Shape;814;g9fe1a09573_0_43:notes"/>
          <p:cNvSpPr txBox="1"/>
          <p:nvPr>
            <p:ph idx="12" type="sldNum"/>
          </p:nvPr>
        </p:nvSpPr>
        <p:spPr>
          <a:xfrm>
            <a:off x="3884612"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chemeClr val="dk1"/>
              </a:buClr>
              <a:buSzPts val="300"/>
              <a:buFont typeface="Calibri"/>
              <a:buNone/>
            </a:pPr>
            <a:fld id="{00000000-1234-1234-1234-123412341234}" type="slidenum">
              <a:rPr lang="es-AR"/>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9" name="Shape 819"/>
        <p:cNvGrpSpPr/>
        <p:nvPr/>
      </p:nvGrpSpPr>
      <p:grpSpPr>
        <a:xfrm>
          <a:off x="0" y="0"/>
          <a:ext cx="0" cy="0"/>
          <a:chOff x="0" y="0"/>
          <a:chExt cx="0" cy="0"/>
        </a:xfrm>
      </p:grpSpPr>
      <p:sp>
        <p:nvSpPr>
          <p:cNvPr id="820" name="Google Shape;820;g9874aece90_0_8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21" name="Google Shape;821;g9874aece90_0_8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200"/>
              <a:buNone/>
            </a:pPr>
            <a:r>
              <a:t/>
            </a:r>
            <a:endParaRPr/>
          </a:p>
        </p:txBody>
      </p:sp>
      <p:sp>
        <p:nvSpPr>
          <p:cNvPr id="822" name="Google Shape;822;g9874aece90_0_89:notes"/>
          <p:cNvSpPr txBox="1"/>
          <p:nvPr>
            <p:ph idx="12" type="sldNum"/>
          </p:nvPr>
        </p:nvSpPr>
        <p:spPr>
          <a:xfrm>
            <a:off x="3884612"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chemeClr val="dk1"/>
              </a:buClr>
              <a:buSzPts val="300"/>
              <a:buFont typeface="Calibri"/>
              <a:buNone/>
            </a:pPr>
            <a:fld id="{00000000-1234-1234-1234-123412341234}" type="slidenum">
              <a:rPr lang="es-AR"/>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5" name="Shape 585"/>
        <p:cNvGrpSpPr/>
        <p:nvPr/>
      </p:nvGrpSpPr>
      <p:grpSpPr>
        <a:xfrm>
          <a:off x="0" y="0"/>
          <a:ext cx="0" cy="0"/>
          <a:chOff x="0" y="0"/>
          <a:chExt cx="0" cy="0"/>
        </a:xfrm>
      </p:grpSpPr>
      <p:sp>
        <p:nvSpPr>
          <p:cNvPr id="586" name="Google Shape;586;g9fe1a09573_0_711: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
        <p:nvSpPr>
          <p:cNvPr id="587" name="Google Shape;587;g9fe1a09573_0_711: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588" name="Google Shape;588;g9fe1a09573_0_711:notes"/>
          <p:cNvSpPr txBox="1"/>
          <p:nvPr>
            <p:ph idx="12" type="sldNum"/>
          </p:nvPr>
        </p:nvSpPr>
        <p:spPr>
          <a:xfrm>
            <a:off x="4278960" y="10157400"/>
            <a:ext cx="3280800" cy="5343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s-AR"/>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7" name="Shape 827"/>
        <p:cNvGrpSpPr/>
        <p:nvPr/>
      </p:nvGrpSpPr>
      <p:grpSpPr>
        <a:xfrm>
          <a:off x="0" y="0"/>
          <a:ext cx="0" cy="0"/>
          <a:chOff x="0" y="0"/>
          <a:chExt cx="0" cy="0"/>
        </a:xfrm>
      </p:grpSpPr>
      <p:sp>
        <p:nvSpPr>
          <p:cNvPr id="828" name="Google Shape;828;g9fe1a09573_0_4: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
        <p:nvSpPr>
          <p:cNvPr id="829" name="Google Shape;829;g9fe1a09573_0_4: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830" name="Google Shape;830;g9fe1a09573_0_4:notes"/>
          <p:cNvSpPr txBox="1"/>
          <p:nvPr>
            <p:ph idx="12" type="sldNum"/>
          </p:nvPr>
        </p:nvSpPr>
        <p:spPr>
          <a:xfrm>
            <a:off x="4278960" y="10157400"/>
            <a:ext cx="3280800" cy="5343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s-AR"/>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3" name="Shape 833"/>
        <p:cNvGrpSpPr/>
        <p:nvPr/>
      </p:nvGrpSpPr>
      <p:grpSpPr>
        <a:xfrm>
          <a:off x="0" y="0"/>
          <a:ext cx="0" cy="0"/>
          <a:chOff x="0" y="0"/>
          <a:chExt cx="0" cy="0"/>
        </a:xfrm>
      </p:grpSpPr>
      <p:sp>
        <p:nvSpPr>
          <p:cNvPr id="834" name="Google Shape;834;g9fe1a09573_0_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35" name="Google Shape;835;g9fe1a09573_0_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200"/>
              <a:buNone/>
            </a:pPr>
            <a:r>
              <a:t/>
            </a:r>
            <a:endParaRPr/>
          </a:p>
        </p:txBody>
      </p:sp>
      <p:sp>
        <p:nvSpPr>
          <p:cNvPr id="836" name="Google Shape;836;g9fe1a09573_0_9:notes"/>
          <p:cNvSpPr txBox="1"/>
          <p:nvPr>
            <p:ph idx="12" type="sldNum"/>
          </p:nvPr>
        </p:nvSpPr>
        <p:spPr>
          <a:xfrm>
            <a:off x="3884612"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chemeClr val="dk1"/>
              </a:buClr>
              <a:buSzPts val="300"/>
              <a:buFont typeface="Calibri"/>
              <a:buNone/>
            </a:pPr>
            <a:fld id="{00000000-1234-1234-1234-123412341234}" type="slidenum">
              <a:rPr lang="es-AR"/>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1" name="Shape 841"/>
        <p:cNvGrpSpPr/>
        <p:nvPr/>
      </p:nvGrpSpPr>
      <p:grpSpPr>
        <a:xfrm>
          <a:off x="0" y="0"/>
          <a:ext cx="0" cy="0"/>
          <a:chOff x="0" y="0"/>
          <a:chExt cx="0" cy="0"/>
        </a:xfrm>
      </p:grpSpPr>
      <p:sp>
        <p:nvSpPr>
          <p:cNvPr id="842" name="Google Shape;842;g9fe1a09573_0_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43" name="Google Shape;843;g9fe1a09573_0_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200"/>
              <a:buNone/>
            </a:pPr>
            <a:r>
              <a:t/>
            </a:r>
            <a:endParaRPr/>
          </a:p>
        </p:txBody>
      </p:sp>
      <p:sp>
        <p:nvSpPr>
          <p:cNvPr id="844" name="Google Shape;844;g9fe1a09573_0_33:notes"/>
          <p:cNvSpPr txBox="1"/>
          <p:nvPr>
            <p:ph idx="12" type="sldNum"/>
          </p:nvPr>
        </p:nvSpPr>
        <p:spPr>
          <a:xfrm>
            <a:off x="3884612"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chemeClr val="dk1"/>
              </a:buClr>
              <a:buSzPts val="300"/>
              <a:buFont typeface="Calibri"/>
              <a:buNone/>
            </a:pPr>
            <a:fld id="{00000000-1234-1234-1234-123412341234}" type="slidenum">
              <a:rPr lang="es-AR"/>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9" name="Shape 849"/>
        <p:cNvGrpSpPr/>
        <p:nvPr/>
      </p:nvGrpSpPr>
      <p:grpSpPr>
        <a:xfrm>
          <a:off x="0" y="0"/>
          <a:ext cx="0" cy="0"/>
          <a:chOff x="0" y="0"/>
          <a:chExt cx="0" cy="0"/>
        </a:xfrm>
      </p:grpSpPr>
      <p:sp>
        <p:nvSpPr>
          <p:cNvPr id="850" name="Google Shape;850;g9fe1a09573_0_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51" name="Google Shape;851;g9fe1a09573_0_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200"/>
              <a:buNone/>
            </a:pPr>
            <a:r>
              <a:t/>
            </a:r>
            <a:endParaRPr/>
          </a:p>
        </p:txBody>
      </p:sp>
      <p:sp>
        <p:nvSpPr>
          <p:cNvPr id="852" name="Google Shape;852;g9fe1a09573_0_16:notes"/>
          <p:cNvSpPr txBox="1"/>
          <p:nvPr>
            <p:ph idx="12" type="sldNum"/>
          </p:nvPr>
        </p:nvSpPr>
        <p:spPr>
          <a:xfrm>
            <a:off x="3884612"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chemeClr val="dk1"/>
              </a:buClr>
              <a:buSzPts val="300"/>
              <a:buFont typeface="Calibri"/>
              <a:buNone/>
            </a:pPr>
            <a:fld id="{00000000-1234-1234-1234-123412341234}" type="slidenum">
              <a:rPr lang="es-AR"/>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6" name="Shape 856"/>
        <p:cNvGrpSpPr/>
        <p:nvPr/>
      </p:nvGrpSpPr>
      <p:grpSpPr>
        <a:xfrm>
          <a:off x="0" y="0"/>
          <a:ext cx="0" cy="0"/>
          <a:chOff x="0" y="0"/>
          <a:chExt cx="0" cy="0"/>
        </a:xfrm>
      </p:grpSpPr>
      <p:sp>
        <p:nvSpPr>
          <p:cNvPr id="857" name="Google Shape;857;g9fe1a09573_0_50: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
        <p:nvSpPr>
          <p:cNvPr id="858" name="Google Shape;858;g9fe1a09573_0_50: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859" name="Google Shape;859;g9fe1a09573_0_50:notes"/>
          <p:cNvSpPr txBox="1"/>
          <p:nvPr>
            <p:ph idx="12" type="sldNum"/>
          </p:nvPr>
        </p:nvSpPr>
        <p:spPr>
          <a:xfrm>
            <a:off x="4278960" y="10157400"/>
            <a:ext cx="3280800" cy="5343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s-AR"/>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2" name="Shape 862"/>
        <p:cNvGrpSpPr/>
        <p:nvPr/>
      </p:nvGrpSpPr>
      <p:grpSpPr>
        <a:xfrm>
          <a:off x="0" y="0"/>
          <a:ext cx="0" cy="0"/>
          <a:chOff x="0" y="0"/>
          <a:chExt cx="0" cy="0"/>
        </a:xfrm>
      </p:grpSpPr>
      <p:sp>
        <p:nvSpPr>
          <p:cNvPr id="863" name="Google Shape;863;g9fe1a09573_0_5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64" name="Google Shape;864;g9fe1a09573_0_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200"/>
              <a:buNone/>
            </a:pPr>
            <a:r>
              <a:t/>
            </a:r>
            <a:endParaRPr/>
          </a:p>
        </p:txBody>
      </p:sp>
      <p:sp>
        <p:nvSpPr>
          <p:cNvPr id="865" name="Google Shape;865;g9fe1a09573_0_55:notes"/>
          <p:cNvSpPr txBox="1"/>
          <p:nvPr>
            <p:ph idx="12" type="sldNum"/>
          </p:nvPr>
        </p:nvSpPr>
        <p:spPr>
          <a:xfrm>
            <a:off x="3884612"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chemeClr val="dk1"/>
              </a:buClr>
              <a:buSzPts val="300"/>
              <a:buFont typeface="Calibri"/>
              <a:buNone/>
            </a:pPr>
            <a:fld id="{00000000-1234-1234-1234-123412341234}" type="slidenum">
              <a:rPr lang="es-AR"/>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0" name="Shape 870"/>
        <p:cNvGrpSpPr/>
        <p:nvPr/>
      </p:nvGrpSpPr>
      <p:grpSpPr>
        <a:xfrm>
          <a:off x="0" y="0"/>
          <a:ext cx="0" cy="0"/>
          <a:chOff x="0" y="0"/>
          <a:chExt cx="0" cy="0"/>
        </a:xfrm>
      </p:grpSpPr>
      <p:sp>
        <p:nvSpPr>
          <p:cNvPr id="871" name="Google Shape;871;g9fe1a09573_0_6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72" name="Google Shape;872;g9fe1a09573_0_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200"/>
              <a:buNone/>
            </a:pPr>
            <a:r>
              <a:t/>
            </a:r>
            <a:endParaRPr/>
          </a:p>
        </p:txBody>
      </p:sp>
      <p:sp>
        <p:nvSpPr>
          <p:cNvPr id="873" name="Google Shape;873;g9fe1a09573_0_62:notes"/>
          <p:cNvSpPr txBox="1"/>
          <p:nvPr>
            <p:ph idx="12" type="sldNum"/>
          </p:nvPr>
        </p:nvSpPr>
        <p:spPr>
          <a:xfrm>
            <a:off x="3884612"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chemeClr val="dk1"/>
              </a:buClr>
              <a:buSzPts val="300"/>
              <a:buFont typeface="Calibri"/>
              <a:buNone/>
            </a:pPr>
            <a:fld id="{00000000-1234-1234-1234-123412341234}" type="slidenum">
              <a:rPr lang="es-AR"/>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8" name="Shape 878"/>
        <p:cNvGrpSpPr/>
        <p:nvPr/>
      </p:nvGrpSpPr>
      <p:grpSpPr>
        <a:xfrm>
          <a:off x="0" y="0"/>
          <a:ext cx="0" cy="0"/>
          <a:chOff x="0" y="0"/>
          <a:chExt cx="0" cy="0"/>
        </a:xfrm>
      </p:grpSpPr>
      <p:sp>
        <p:nvSpPr>
          <p:cNvPr id="879" name="Google Shape;879;g9fe1a09573_0_6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80" name="Google Shape;880;g9fe1a09573_0_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200"/>
              <a:buNone/>
            </a:pPr>
            <a:r>
              <a:t/>
            </a:r>
            <a:endParaRPr/>
          </a:p>
        </p:txBody>
      </p:sp>
      <p:sp>
        <p:nvSpPr>
          <p:cNvPr id="881" name="Google Shape;881;g9fe1a09573_0_69:notes"/>
          <p:cNvSpPr txBox="1"/>
          <p:nvPr>
            <p:ph idx="12" type="sldNum"/>
          </p:nvPr>
        </p:nvSpPr>
        <p:spPr>
          <a:xfrm>
            <a:off x="3884612"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chemeClr val="dk1"/>
              </a:buClr>
              <a:buSzPts val="300"/>
              <a:buFont typeface="Calibri"/>
              <a:buNone/>
            </a:pPr>
            <a:fld id="{00000000-1234-1234-1234-123412341234}" type="slidenum">
              <a:rPr lang="es-AR"/>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6" name="Shape 886"/>
        <p:cNvGrpSpPr/>
        <p:nvPr/>
      </p:nvGrpSpPr>
      <p:grpSpPr>
        <a:xfrm>
          <a:off x="0" y="0"/>
          <a:ext cx="0" cy="0"/>
          <a:chOff x="0" y="0"/>
          <a:chExt cx="0" cy="0"/>
        </a:xfrm>
      </p:grpSpPr>
      <p:sp>
        <p:nvSpPr>
          <p:cNvPr id="887" name="Google Shape;887;g9fe1a09573_0_481: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
        <p:nvSpPr>
          <p:cNvPr id="888" name="Google Shape;888;g9fe1a09573_0_481: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889" name="Google Shape;889;g9fe1a09573_0_481:notes"/>
          <p:cNvSpPr txBox="1"/>
          <p:nvPr>
            <p:ph idx="12" type="sldNum"/>
          </p:nvPr>
        </p:nvSpPr>
        <p:spPr>
          <a:xfrm>
            <a:off x="4278960" y="10157400"/>
            <a:ext cx="3280800" cy="5343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s-AR"/>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2" name="Shape 892"/>
        <p:cNvGrpSpPr/>
        <p:nvPr/>
      </p:nvGrpSpPr>
      <p:grpSpPr>
        <a:xfrm>
          <a:off x="0" y="0"/>
          <a:ext cx="0" cy="0"/>
          <a:chOff x="0" y="0"/>
          <a:chExt cx="0" cy="0"/>
        </a:xfrm>
      </p:grpSpPr>
      <p:sp>
        <p:nvSpPr>
          <p:cNvPr id="893" name="Google Shape;893;g9fe1a09573_0_48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94" name="Google Shape;894;g9fe1a09573_0_48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200"/>
              <a:buNone/>
            </a:pPr>
            <a:r>
              <a:t/>
            </a:r>
            <a:endParaRPr/>
          </a:p>
        </p:txBody>
      </p:sp>
      <p:sp>
        <p:nvSpPr>
          <p:cNvPr id="895" name="Google Shape;895;g9fe1a09573_0_486:notes"/>
          <p:cNvSpPr txBox="1"/>
          <p:nvPr>
            <p:ph idx="12" type="sldNum"/>
          </p:nvPr>
        </p:nvSpPr>
        <p:spPr>
          <a:xfrm>
            <a:off x="3884612"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chemeClr val="dk1"/>
              </a:buClr>
              <a:buSzPts val="300"/>
              <a:buFont typeface="Calibri"/>
              <a:buNone/>
            </a:pPr>
            <a:fld id="{00000000-1234-1234-1234-123412341234}" type="slidenum">
              <a:rPr lang="es-AR"/>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1" name="Shape 591"/>
        <p:cNvGrpSpPr/>
        <p:nvPr/>
      </p:nvGrpSpPr>
      <p:grpSpPr>
        <a:xfrm>
          <a:off x="0" y="0"/>
          <a:ext cx="0" cy="0"/>
          <a:chOff x="0" y="0"/>
          <a:chExt cx="0" cy="0"/>
        </a:xfrm>
      </p:grpSpPr>
      <p:sp>
        <p:nvSpPr>
          <p:cNvPr id="592" name="Google Shape;592;g9fe1a09573_0_716: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
        <p:nvSpPr>
          <p:cNvPr id="593" name="Google Shape;593;g9fe1a09573_0_716: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594" name="Google Shape;594;g9fe1a09573_0_716:notes"/>
          <p:cNvSpPr txBox="1"/>
          <p:nvPr>
            <p:ph idx="12" type="sldNum"/>
          </p:nvPr>
        </p:nvSpPr>
        <p:spPr>
          <a:xfrm>
            <a:off x="4278960" y="10157400"/>
            <a:ext cx="3280800" cy="5343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s-AR"/>
              <a:t>‹#›</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0" name="Shape 900"/>
        <p:cNvGrpSpPr/>
        <p:nvPr/>
      </p:nvGrpSpPr>
      <p:grpSpPr>
        <a:xfrm>
          <a:off x="0" y="0"/>
          <a:ext cx="0" cy="0"/>
          <a:chOff x="0" y="0"/>
          <a:chExt cx="0" cy="0"/>
        </a:xfrm>
      </p:grpSpPr>
      <p:sp>
        <p:nvSpPr>
          <p:cNvPr id="901" name="Google Shape;901;g9fe1a09573_0_49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02" name="Google Shape;902;g9fe1a09573_0_49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200"/>
              <a:buNone/>
            </a:pPr>
            <a:r>
              <a:t/>
            </a:r>
            <a:endParaRPr/>
          </a:p>
        </p:txBody>
      </p:sp>
      <p:sp>
        <p:nvSpPr>
          <p:cNvPr id="903" name="Google Shape;903;g9fe1a09573_0_493:notes"/>
          <p:cNvSpPr txBox="1"/>
          <p:nvPr>
            <p:ph idx="12" type="sldNum"/>
          </p:nvPr>
        </p:nvSpPr>
        <p:spPr>
          <a:xfrm>
            <a:off x="3884612"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chemeClr val="dk1"/>
              </a:buClr>
              <a:buSzPts val="300"/>
              <a:buFont typeface="Calibri"/>
              <a:buNone/>
            </a:pPr>
            <a:fld id="{00000000-1234-1234-1234-123412341234}" type="slidenum">
              <a:rPr lang="es-AR"/>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8" name="Shape 908"/>
        <p:cNvGrpSpPr/>
        <p:nvPr/>
      </p:nvGrpSpPr>
      <p:grpSpPr>
        <a:xfrm>
          <a:off x="0" y="0"/>
          <a:ext cx="0" cy="0"/>
          <a:chOff x="0" y="0"/>
          <a:chExt cx="0" cy="0"/>
        </a:xfrm>
      </p:grpSpPr>
      <p:sp>
        <p:nvSpPr>
          <p:cNvPr id="909" name="Google Shape;909;g9fe1a09573_0_50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10" name="Google Shape;910;g9fe1a09573_0_50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200"/>
              <a:buNone/>
            </a:pPr>
            <a:r>
              <a:t/>
            </a:r>
            <a:endParaRPr/>
          </a:p>
        </p:txBody>
      </p:sp>
      <p:sp>
        <p:nvSpPr>
          <p:cNvPr id="911" name="Google Shape;911;g9fe1a09573_0_500:notes"/>
          <p:cNvSpPr txBox="1"/>
          <p:nvPr>
            <p:ph idx="12" type="sldNum"/>
          </p:nvPr>
        </p:nvSpPr>
        <p:spPr>
          <a:xfrm>
            <a:off x="3884612"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chemeClr val="dk1"/>
              </a:buClr>
              <a:buSzPts val="300"/>
              <a:buFont typeface="Calibri"/>
              <a:buNone/>
            </a:pPr>
            <a:fld id="{00000000-1234-1234-1234-123412341234}" type="slidenum">
              <a:rPr lang="es-AR"/>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7" name="Shape 917"/>
        <p:cNvGrpSpPr/>
        <p:nvPr/>
      </p:nvGrpSpPr>
      <p:grpSpPr>
        <a:xfrm>
          <a:off x="0" y="0"/>
          <a:ext cx="0" cy="0"/>
          <a:chOff x="0" y="0"/>
          <a:chExt cx="0" cy="0"/>
        </a:xfrm>
      </p:grpSpPr>
      <p:sp>
        <p:nvSpPr>
          <p:cNvPr id="918" name="Google Shape;918;g9fe1a09573_0_510: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
        <p:nvSpPr>
          <p:cNvPr id="919" name="Google Shape;919;g9fe1a09573_0_510: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920" name="Google Shape;920;g9fe1a09573_0_510:notes"/>
          <p:cNvSpPr txBox="1"/>
          <p:nvPr>
            <p:ph idx="12" type="sldNum"/>
          </p:nvPr>
        </p:nvSpPr>
        <p:spPr>
          <a:xfrm>
            <a:off x="4278960" y="10157400"/>
            <a:ext cx="3280800" cy="5343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s-AR"/>
              <a:t>‹#›</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3" name="Shape 923"/>
        <p:cNvGrpSpPr/>
        <p:nvPr/>
      </p:nvGrpSpPr>
      <p:grpSpPr>
        <a:xfrm>
          <a:off x="0" y="0"/>
          <a:ext cx="0" cy="0"/>
          <a:chOff x="0" y="0"/>
          <a:chExt cx="0" cy="0"/>
        </a:xfrm>
      </p:grpSpPr>
      <p:sp>
        <p:nvSpPr>
          <p:cNvPr id="924" name="Google Shape;924;g9fe1a09573_0_5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25" name="Google Shape;925;g9fe1a09573_0_5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200"/>
              <a:buNone/>
            </a:pPr>
            <a:r>
              <a:t/>
            </a:r>
            <a:endParaRPr/>
          </a:p>
        </p:txBody>
      </p:sp>
      <p:sp>
        <p:nvSpPr>
          <p:cNvPr id="926" name="Google Shape;926;g9fe1a09573_0_515:notes"/>
          <p:cNvSpPr txBox="1"/>
          <p:nvPr>
            <p:ph idx="12" type="sldNum"/>
          </p:nvPr>
        </p:nvSpPr>
        <p:spPr>
          <a:xfrm>
            <a:off x="3884612"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chemeClr val="dk1"/>
              </a:buClr>
              <a:buSzPts val="300"/>
              <a:buFont typeface="Calibri"/>
              <a:buNone/>
            </a:pPr>
            <a:fld id="{00000000-1234-1234-1234-123412341234}" type="slidenum">
              <a:rPr lang="es-AR"/>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1" name="Shape 931"/>
        <p:cNvGrpSpPr/>
        <p:nvPr/>
      </p:nvGrpSpPr>
      <p:grpSpPr>
        <a:xfrm>
          <a:off x="0" y="0"/>
          <a:ext cx="0" cy="0"/>
          <a:chOff x="0" y="0"/>
          <a:chExt cx="0" cy="0"/>
        </a:xfrm>
      </p:grpSpPr>
      <p:sp>
        <p:nvSpPr>
          <p:cNvPr id="932" name="Google Shape;932;g9fe1a09573_0_5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33" name="Google Shape;933;g9fe1a09573_0_5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200"/>
              <a:buNone/>
            </a:pPr>
            <a:r>
              <a:t/>
            </a:r>
            <a:endParaRPr/>
          </a:p>
        </p:txBody>
      </p:sp>
      <p:sp>
        <p:nvSpPr>
          <p:cNvPr id="934" name="Google Shape;934;g9fe1a09573_0_522:notes"/>
          <p:cNvSpPr txBox="1"/>
          <p:nvPr>
            <p:ph idx="12" type="sldNum"/>
          </p:nvPr>
        </p:nvSpPr>
        <p:spPr>
          <a:xfrm>
            <a:off x="3884612"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chemeClr val="dk1"/>
              </a:buClr>
              <a:buSzPts val="300"/>
              <a:buFont typeface="Calibri"/>
              <a:buNone/>
            </a:pPr>
            <a:fld id="{00000000-1234-1234-1234-123412341234}" type="slidenum">
              <a:rPr lang="es-AR"/>
              <a:t>‹#›</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9" name="Shape 939"/>
        <p:cNvGrpSpPr/>
        <p:nvPr/>
      </p:nvGrpSpPr>
      <p:grpSpPr>
        <a:xfrm>
          <a:off x="0" y="0"/>
          <a:ext cx="0" cy="0"/>
          <a:chOff x="0" y="0"/>
          <a:chExt cx="0" cy="0"/>
        </a:xfrm>
      </p:grpSpPr>
      <p:sp>
        <p:nvSpPr>
          <p:cNvPr id="940" name="Google Shape;940;g9fe1a09573_0_5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41" name="Google Shape;941;g9fe1a09573_0_5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200"/>
              <a:buNone/>
            </a:pPr>
            <a:r>
              <a:t/>
            </a:r>
            <a:endParaRPr/>
          </a:p>
        </p:txBody>
      </p:sp>
      <p:sp>
        <p:nvSpPr>
          <p:cNvPr id="942" name="Google Shape;942;g9fe1a09573_0_529:notes"/>
          <p:cNvSpPr txBox="1"/>
          <p:nvPr>
            <p:ph idx="12" type="sldNum"/>
          </p:nvPr>
        </p:nvSpPr>
        <p:spPr>
          <a:xfrm>
            <a:off x="3884612"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chemeClr val="dk1"/>
              </a:buClr>
              <a:buSzPts val="300"/>
              <a:buFont typeface="Calibri"/>
              <a:buNone/>
            </a:pPr>
            <a:fld id="{00000000-1234-1234-1234-123412341234}" type="slidenum">
              <a:rPr lang="es-AR"/>
              <a:t>‹#›</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7" name="Shape 947"/>
        <p:cNvGrpSpPr/>
        <p:nvPr/>
      </p:nvGrpSpPr>
      <p:grpSpPr>
        <a:xfrm>
          <a:off x="0" y="0"/>
          <a:ext cx="0" cy="0"/>
          <a:chOff x="0" y="0"/>
          <a:chExt cx="0" cy="0"/>
        </a:xfrm>
      </p:grpSpPr>
      <p:sp>
        <p:nvSpPr>
          <p:cNvPr id="948" name="Google Shape;948;g9fe1a09573_0_538: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
        <p:nvSpPr>
          <p:cNvPr id="949" name="Google Shape;949;g9fe1a09573_0_538: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950" name="Google Shape;950;g9fe1a09573_0_538:notes"/>
          <p:cNvSpPr txBox="1"/>
          <p:nvPr>
            <p:ph idx="12" type="sldNum"/>
          </p:nvPr>
        </p:nvSpPr>
        <p:spPr>
          <a:xfrm>
            <a:off x="4278960" y="10157400"/>
            <a:ext cx="3280800" cy="5343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s-AR"/>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3" name="Shape 953"/>
        <p:cNvGrpSpPr/>
        <p:nvPr/>
      </p:nvGrpSpPr>
      <p:grpSpPr>
        <a:xfrm>
          <a:off x="0" y="0"/>
          <a:ext cx="0" cy="0"/>
          <a:chOff x="0" y="0"/>
          <a:chExt cx="0" cy="0"/>
        </a:xfrm>
      </p:grpSpPr>
      <p:sp>
        <p:nvSpPr>
          <p:cNvPr id="954" name="Google Shape;954;g9fe1a09573_0_54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55" name="Google Shape;955;g9fe1a09573_0_5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200"/>
              <a:buNone/>
            </a:pPr>
            <a:r>
              <a:t/>
            </a:r>
            <a:endParaRPr/>
          </a:p>
        </p:txBody>
      </p:sp>
      <p:sp>
        <p:nvSpPr>
          <p:cNvPr id="956" name="Google Shape;956;g9fe1a09573_0_543:notes"/>
          <p:cNvSpPr txBox="1"/>
          <p:nvPr>
            <p:ph idx="12" type="sldNum"/>
          </p:nvPr>
        </p:nvSpPr>
        <p:spPr>
          <a:xfrm>
            <a:off x="3884612"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chemeClr val="dk1"/>
              </a:buClr>
              <a:buSzPts val="300"/>
              <a:buFont typeface="Calibri"/>
              <a:buNone/>
            </a:pPr>
            <a:fld id="{00000000-1234-1234-1234-123412341234}" type="slidenum">
              <a:rPr lang="es-AR"/>
              <a:t>‹#›</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1" name="Shape 961"/>
        <p:cNvGrpSpPr/>
        <p:nvPr/>
      </p:nvGrpSpPr>
      <p:grpSpPr>
        <a:xfrm>
          <a:off x="0" y="0"/>
          <a:ext cx="0" cy="0"/>
          <a:chOff x="0" y="0"/>
          <a:chExt cx="0" cy="0"/>
        </a:xfrm>
      </p:grpSpPr>
      <p:sp>
        <p:nvSpPr>
          <p:cNvPr id="962" name="Google Shape;962;g9fe1a09573_0_55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63" name="Google Shape;963;g9fe1a09573_0_5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200"/>
              <a:buNone/>
            </a:pPr>
            <a:r>
              <a:t/>
            </a:r>
            <a:endParaRPr/>
          </a:p>
        </p:txBody>
      </p:sp>
      <p:sp>
        <p:nvSpPr>
          <p:cNvPr id="964" name="Google Shape;964;g9fe1a09573_0_550:notes"/>
          <p:cNvSpPr txBox="1"/>
          <p:nvPr>
            <p:ph idx="12" type="sldNum"/>
          </p:nvPr>
        </p:nvSpPr>
        <p:spPr>
          <a:xfrm>
            <a:off x="3884612"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chemeClr val="dk1"/>
              </a:buClr>
              <a:buSzPts val="300"/>
              <a:buFont typeface="Calibri"/>
              <a:buNone/>
            </a:pPr>
            <a:fld id="{00000000-1234-1234-1234-123412341234}" type="slidenum">
              <a:rPr lang="es-AR"/>
              <a:t>‹#›</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9" name="Shape 969"/>
        <p:cNvGrpSpPr/>
        <p:nvPr/>
      </p:nvGrpSpPr>
      <p:grpSpPr>
        <a:xfrm>
          <a:off x="0" y="0"/>
          <a:ext cx="0" cy="0"/>
          <a:chOff x="0" y="0"/>
          <a:chExt cx="0" cy="0"/>
        </a:xfrm>
      </p:grpSpPr>
      <p:sp>
        <p:nvSpPr>
          <p:cNvPr id="970" name="Google Shape;970;g9fe1a09573_0_55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71" name="Google Shape;971;g9fe1a09573_0_5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200"/>
              <a:buNone/>
            </a:pPr>
            <a:r>
              <a:t/>
            </a:r>
            <a:endParaRPr/>
          </a:p>
        </p:txBody>
      </p:sp>
      <p:sp>
        <p:nvSpPr>
          <p:cNvPr id="972" name="Google Shape;972;g9fe1a09573_0_557:notes"/>
          <p:cNvSpPr txBox="1"/>
          <p:nvPr>
            <p:ph idx="12" type="sldNum"/>
          </p:nvPr>
        </p:nvSpPr>
        <p:spPr>
          <a:xfrm>
            <a:off x="3884612"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chemeClr val="dk1"/>
              </a:buClr>
              <a:buSzPts val="300"/>
              <a:buFont typeface="Calibri"/>
              <a:buNone/>
            </a:pPr>
            <a:fld id="{00000000-1234-1234-1234-123412341234}" type="slidenum">
              <a:rPr lang="es-AR"/>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 name="Shape 599"/>
        <p:cNvGrpSpPr/>
        <p:nvPr/>
      </p:nvGrpSpPr>
      <p:grpSpPr>
        <a:xfrm>
          <a:off x="0" y="0"/>
          <a:ext cx="0" cy="0"/>
          <a:chOff x="0" y="0"/>
          <a:chExt cx="0" cy="0"/>
        </a:xfrm>
      </p:grpSpPr>
      <p:sp>
        <p:nvSpPr>
          <p:cNvPr id="600" name="Google Shape;600;g9fe1a09573_0_1263: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
        <p:nvSpPr>
          <p:cNvPr id="601" name="Google Shape;601;g9fe1a09573_0_1263: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602" name="Google Shape;602;g9fe1a09573_0_1263:notes"/>
          <p:cNvSpPr txBox="1"/>
          <p:nvPr>
            <p:ph idx="12" type="sldNum"/>
          </p:nvPr>
        </p:nvSpPr>
        <p:spPr>
          <a:xfrm>
            <a:off x="4278960" y="10157400"/>
            <a:ext cx="3280800" cy="5343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s-AR"/>
              <a:t>‹#›</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7" name="Shape 977"/>
        <p:cNvGrpSpPr/>
        <p:nvPr/>
      </p:nvGrpSpPr>
      <p:grpSpPr>
        <a:xfrm>
          <a:off x="0" y="0"/>
          <a:ext cx="0" cy="0"/>
          <a:chOff x="0" y="0"/>
          <a:chExt cx="0" cy="0"/>
        </a:xfrm>
      </p:grpSpPr>
      <p:sp>
        <p:nvSpPr>
          <p:cNvPr id="978" name="Google Shape;978;g9fe1a09573_0_568: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
        <p:nvSpPr>
          <p:cNvPr id="979" name="Google Shape;979;g9fe1a09573_0_568: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980" name="Google Shape;980;g9fe1a09573_0_568:notes"/>
          <p:cNvSpPr txBox="1"/>
          <p:nvPr>
            <p:ph idx="12" type="sldNum"/>
          </p:nvPr>
        </p:nvSpPr>
        <p:spPr>
          <a:xfrm>
            <a:off x="4278960" y="10157400"/>
            <a:ext cx="3280800" cy="5343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s-AR"/>
              <a:t>‹#›</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3" name="Shape 983"/>
        <p:cNvGrpSpPr/>
        <p:nvPr/>
      </p:nvGrpSpPr>
      <p:grpSpPr>
        <a:xfrm>
          <a:off x="0" y="0"/>
          <a:ext cx="0" cy="0"/>
          <a:chOff x="0" y="0"/>
          <a:chExt cx="0" cy="0"/>
        </a:xfrm>
      </p:grpSpPr>
      <p:sp>
        <p:nvSpPr>
          <p:cNvPr id="984" name="Google Shape;984;g9fe1a09573_0_57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85" name="Google Shape;985;g9fe1a09573_0_5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200"/>
              <a:buNone/>
            </a:pPr>
            <a:r>
              <a:t/>
            </a:r>
            <a:endParaRPr/>
          </a:p>
        </p:txBody>
      </p:sp>
      <p:sp>
        <p:nvSpPr>
          <p:cNvPr id="986" name="Google Shape;986;g9fe1a09573_0_573:notes"/>
          <p:cNvSpPr txBox="1"/>
          <p:nvPr>
            <p:ph idx="12" type="sldNum"/>
          </p:nvPr>
        </p:nvSpPr>
        <p:spPr>
          <a:xfrm>
            <a:off x="3884612"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chemeClr val="dk1"/>
              </a:buClr>
              <a:buSzPts val="300"/>
              <a:buFont typeface="Calibri"/>
              <a:buNone/>
            </a:pPr>
            <a:fld id="{00000000-1234-1234-1234-123412341234}" type="slidenum">
              <a:rPr lang="es-AR"/>
              <a:t>‹#›</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1" name="Shape 991"/>
        <p:cNvGrpSpPr/>
        <p:nvPr/>
      </p:nvGrpSpPr>
      <p:grpSpPr>
        <a:xfrm>
          <a:off x="0" y="0"/>
          <a:ext cx="0" cy="0"/>
          <a:chOff x="0" y="0"/>
          <a:chExt cx="0" cy="0"/>
        </a:xfrm>
      </p:grpSpPr>
      <p:sp>
        <p:nvSpPr>
          <p:cNvPr id="992" name="Google Shape;992;g9fe1a09573_0_58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93" name="Google Shape;993;g9fe1a09573_0_58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200"/>
              <a:buNone/>
            </a:pPr>
            <a:r>
              <a:t/>
            </a:r>
            <a:endParaRPr/>
          </a:p>
        </p:txBody>
      </p:sp>
      <p:sp>
        <p:nvSpPr>
          <p:cNvPr id="994" name="Google Shape;994;g9fe1a09573_0_580:notes"/>
          <p:cNvSpPr txBox="1"/>
          <p:nvPr>
            <p:ph idx="12" type="sldNum"/>
          </p:nvPr>
        </p:nvSpPr>
        <p:spPr>
          <a:xfrm>
            <a:off x="3884612"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chemeClr val="dk1"/>
              </a:buClr>
              <a:buSzPts val="300"/>
              <a:buFont typeface="Calibri"/>
              <a:buNone/>
            </a:pPr>
            <a:fld id="{00000000-1234-1234-1234-123412341234}" type="slidenum">
              <a:rPr lang="es-AR"/>
              <a:t>‹#›</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9" name="Shape 999"/>
        <p:cNvGrpSpPr/>
        <p:nvPr/>
      </p:nvGrpSpPr>
      <p:grpSpPr>
        <a:xfrm>
          <a:off x="0" y="0"/>
          <a:ext cx="0" cy="0"/>
          <a:chOff x="0" y="0"/>
          <a:chExt cx="0" cy="0"/>
        </a:xfrm>
      </p:grpSpPr>
      <p:sp>
        <p:nvSpPr>
          <p:cNvPr id="1000" name="Google Shape;1000;g9fe1a09573_0_58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01" name="Google Shape;1001;g9fe1a09573_0_58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200"/>
              <a:buNone/>
            </a:pPr>
            <a:r>
              <a:t/>
            </a:r>
            <a:endParaRPr/>
          </a:p>
        </p:txBody>
      </p:sp>
      <p:sp>
        <p:nvSpPr>
          <p:cNvPr id="1002" name="Google Shape;1002;g9fe1a09573_0_587:notes"/>
          <p:cNvSpPr txBox="1"/>
          <p:nvPr>
            <p:ph idx="12" type="sldNum"/>
          </p:nvPr>
        </p:nvSpPr>
        <p:spPr>
          <a:xfrm>
            <a:off x="3884612"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chemeClr val="dk1"/>
              </a:buClr>
              <a:buSzPts val="300"/>
              <a:buFont typeface="Calibri"/>
              <a:buNone/>
            </a:pPr>
            <a:fld id="{00000000-1234-1234-1234-123412341234}" type="slidenum">
              <a:rPr lang="es-AR"/>
              <a:t>‹#›</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7" name="Shape 1007"/>
        <p:cNvGrpSpPr/>
        <p:nvPr/>
      </p:nvGrpSpPr>
      <p:grpSpPr>
        <a:xfrm>
          <a:off x="0" y="0"/>
          <a:ext cx="0" cy="0"/>
          <a:chOff x="0" y="0"/>
          <a:chExt cx="0" cy="0"/>
        </a:xfrm>
      </p:grpSpPr>
      <p:sp>
        <p:nvSpPr>
          <p:cNvPr id="1008" name="Google Shape;1008;g9fe1a09573_0_596: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
        <p:nvSpPr>
          <p:cNvPr id="1009" name="Google Shape;1009;g9fe1a09573_0_596: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010" name="Google Shape;1010;g9fe1a09573_0_596:notes"/>
          <p:cNvSpPr txBox="1"/>
          <p:nvPr>
            <p:ph idx="12" type="sldNum"/>
          </p:nvPr>
        </p:nvSpPr>
        <p:spPr>
          <a:xfrm>
            <a:off x="4278960" y="10157400"/>
            <a:ext cx="3280800" cy="5343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s-AR"/>
              <a:t>‹#›</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3" name="Shape 1013"/>
        <p:cNvGrpSpPr/>
        <p:nvPr/>
      </p:nvGrpSpPr>
      <p:grpSpPr>
        <a:xfrm>
          <a:off x="0" y="0"/>
          <a:ext cx="0" cy="0"/>
          <a:chOff x="0" y="0"/>
          <a:chExt cx="0" cy="0"/>
        </a:xfrm>
      </p:grpSpPr>
      <p:sp>
        <p:nvSpPr>
          <p:cNvPr id="1014" name="Google Shape;1014;g9fe1a09573_0_60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15" name="Google Shape;1015;g9fe1a09573_0_60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200"/>
              <a:buNone/>
            </a:pPr>
            <a:r>
              <a:t/>
            </a:r>
            <a:endParaRPr/>
          </a:p>
        </p:txBody>
      </p:sp>
      <p:sp>
        <p:nvSpPr>
          <p:cNvPr id="1016" name="Google Shape;1016;g9fe1a09573_0_601:notes"/>
          <p:cNvSpPr txBox="1"/>
          <p:nvPr>
            <p:ph idx="12" type="sldNum"/>
          </p:nvPr>
        </p:nvSpPr>
        <p:spPr>
          <a:xfrm>
            <a:off x="3884612"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chemeClr val="dk1"/>
              </a:buClr>
              <a:buSzPts val="300"/>
              <a:buFont typeface="Calibri"/>
              <a:buNone/>
            </a:pPr>
            <a:fld id="{00000000-1234-1234-1234-123412341234}" type="slidenum">
              <a:rPr lang="es-AR"/>
              <a:t>‹#›</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1" name="Shape 1021"/>
        <p:cNvGrpSpPr/>
        <p:nvPr/>
      </p:nvGrpSpPr>
      <p:grpSpPr>
        <a:xfrm>
          <a:off x="0" y="0"/>
          <a:ext cx="0" cy="0"/>
          <a:chOff x="0" y="0"/>
          <a:chExt cx="0" cy="0"/>
        </a:xfrm>
      </p:grpSpPr>
      <p:sp>
        <p:nvSpPr>
          <p:cNvPr id="1022" name="Google Shape;1022;g9fe1a09573_0_60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23" name="Google Shape;1023;g9fe1a09573_0_60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200"/>
              <a:buNone/>
            </a:pPr>
            <a:r>
              <a:t/>
            </a:r>
            <a:endParaRPr/>
          </a:p>
        </p:txBody>
      </p:sp>
      <p:sp>
        <p:nvSpPr>
          <p:cNvPr id="1024" name="Google Shape;1024;g9fe1a09573_0_608:notes"/>
          <p:cNvSpPr txBox="1"/>
          <p:nvPr>
            <p:ph idx="12" type="sldNum"/>
          </p:nvPr>
        </p:nvSpPr>
        <p:spPr>
          <a:xfrm>
            <a:off x="3884612"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chemeClr val="dk1"/>
              </a:buClr>
              <a:buSzPts val="300"/>
              <a:buFont typeface="Calibri"/>
              <a:buNone/>
            </a:pPr>
            <a:fld id="{00000000-1234-1234-1234-123412341234}" type="slidenum">
              <a:rPr lang="es-AR"/>
              <a:t>‹#›</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9" name="Shape 1029"/>
        <p:cNvGrpSpPr/>
        <p:nvPr/>
      </p:nvGrpSpPr>
      <p:grpSpPr>
        <a:xfrm>
          <a:off x="0" y="0"/>
          <a:ext cx="0" cy="0"/>
          <a:chOff x="0" y="0"/>
          <a:chExt cx="0" cy="0"/>
        </a:xfrm>
      </p:grpSpPr>
      <p:sp>
        <p:nvSpPr>
          <p:cNvPr id="1030" name="Google Shape;1030;g9fe1a09573_0_6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31" name="Google Shape;1031;g9fe1a09573_0_6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200"/>
              <a:buNone/>
            </a:pPr>
            <a:r>
              <a:t/>
            </a:r>
            <a:endParaRPr/>
          </a:p>
        </p:txBody>
      </p:sp>
      <p:sp>
        <p:nvSpPr>
          <p:cNvPr id="1032" name="Google Shape;1032;g9fe1a09573_0_615:notes"/>
          <p:cNvSpPr txBox="1"/>
          <p:nvPr>
            <p:ph idx="12" type="sldNum"/>
          </p:nvPr>
        </p:nvSpPr>
        <p:spPr>
          <a:xfrm>
            <a:off x="3884612"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chemeClr val="dk1"/>
              </a:buClr>
              <a:buSzPts val="300"/>
              <a:buFont typeface="Calibri"/>
              <a:buNone/>
            </a:pPr>
            <a:fld id="{00000000-1234-1234-1234-123412341234}" type="slidenum">
              <a:rPr lang="es-AR"/>
              <a:t>‹#›</a:t>
            </a:fld>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7" name="Shape 1037"/>
        <p:cNvGrpSpPr/>
        <p:nvPr/>
      </p:nvGrpSpPr>
      <p:grpSpPr>
        <a:xfrm>
          <a:off x="0" y="0"/>
          <a:ext cx="0" cy="0"/>
          <a:chOff x="0" y="0"/>
          <a:chExt cx="0" cy="0"/>
        </a:xfrm>
      </p:grpSpPr>
      <p:sp>
        <p:nvSpPr>
          <p:cNvPr id="1038" name="Google Shape;1038;g9fe1a09573_0_626: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
        <p:nvSpPr>
          <p:cNvPr id="1039" name="Google Shape;1039;g9fe1a09573_0_626: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040" name="Google Shape;1040;g9fe1a09573_0_626:notes"/>
          <p:cNvSpPr txBox="1"/>
          <p:nvPr>
            <p:ph idx="12" type="sldNum"/>
          </p:nvPr>
        </p:nvSpPr>
        <p:spPr>
          <a:xfrm>
            <a:off x="4278960" y="10157400"/>
            <a:ext cx="3280800" cy="5343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s-AR"/>
              <a:t>‹#›</a:t>
            </a:fld>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3" name="Shape 1043"/>
        <p:cNvGrpSpPr/>
        <p:nvPr/>
      </p:nvGrpSpPr>
      <p:grpSpPr>
        <a:xfrm>
          <a:off x="0" y="0"/>
          <a:ext cx="0" cy="0"/>
          <a:chOff x="0" y="0"/>
          <a:chExt cx="0" cy="0"/>
        </a:xfrm>
      </p:grpSpPr>
      <p:sp>
        <p:nvSpPr>
          <p:cNvPr id="1044" name="Google Shape;1044;g9fe1a09573_0_6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45" name="Google Shape;1045;g9fe1a09573_0_6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200"/>
              <a:buNone/>
            </a:pPr>
            <a:r>
              <a:t/>
            </a:r>
            <a:endParaRPr/>
          </a:p>
        </p:txBody>
      </p:sp>
      <p:sp>
        <p:nvSpPr>
          <p:cNvPr id="1046" name="Google Shape;1046;g9fe1a09573_0_631:notes"/>
          <p:cNvSpPr txBox="1"/>
          <p:nvPr>
            <p:ph idx="12" type="sldNum"/>
          </p:nvPr>
        </p:nvSpPr>
        <p:spPr>
          <a:xfrm>
            <a:off x="3884612"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chemeClr val="dk1"/>
              </a:buClr>
              <a:buSzPts val="300"/>
              <a:buFont typeface="Calibri"/>
              <a:buNone/>
            </a:pPr>
            <a:fld id="{00000000-1234-1234-1234-123412341234}" type="slidenum">
              <a:rPr lang="es-AR"/>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5" name="Shape 605"/>
        <p:cNvGrpSpPr/>
        <p:nvPr/>
      </p:nvGrpSpPr>
      <p:grpSpPr>
        <a:xfrm>
          <a:off x="0" y="0"/>
          <a:ext cx="0" cy="0"/>
          <a:chOff x="0" y="0"/>
          <a:chExt cx="0" cy="0"/>
        </a:xfrm>
      </p:grpSpPr>
      <p:sp>
        <p:nvSpPr>
          <p:cNvPr id="606" name="Google Shape;606;g9fe1a09573_0_1268: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
        <p:nvSpPr>
          <p:cNvPr id="607" name="Google Shape;607;g9fe1a09573_0_1268: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608" name="Google Shape;608;g9fe1a09573_0_1268:notes"/>
          <p:cNvSpPr txBox="1"/>
          <p:nvPr>
            <p:ph idx="12" type="sldNum"/>
          </p:nvPr>
        </p:nvSpPr>
        <p:spPr>
          <a:xfrm>
            <a:off x="4278960" y="10157400"/>
            <a:ext cx="3280800" cy="5343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s-AR"/>
              <a:t>‹#›</a:t>
            </a:fld>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1" name="Shape 1051"/>
        <p:cNvGrpSpPr/>
        <p:nvPr/>
      </p:nvGrpSpPr>
      <p:grpSpPr>
        <a:xfrm>
          <a:off x="0" y="0"/>
          <a:ext cx="0" cy="0"/>
          <a:chOff x="0" y="0"/>
          <a:chExt cx="0" cy="0"/>
        </a:xfrm>
      </p:grpSpPr>
      <p:sp>
        <p:nvSpPr>
          <p:cNvPr id="1052" name="Google Shape;1052;g9fe1a09573_0_6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53" name="Google Shape;1053;g9fe1a09573_0_6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200"/>
              <a:buNone/>
            </a:pPr>
            <a:r>
              <a:t/>
            </a:r>
            <a:endParaRPr/>
          </a:p>
        </p:txBody>
      </p:sp>
      <p:sp>
        <p:nvSpPr>
          <p:cNvPr id="1054" name="Google Shape;1054;g9fe1a09573_0_638:notes"/>
          <p:cNvSpPr txBox="1"/>
          <p:nvPr>
            <p:ph idx="12" type="sldNum"/>
          </p:nvPr>
        </p:nvSpPr>
        <p:spPr>
          <a:xfrm>
            <a:off x="3884612"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chemeClr val="dk1"/>
              </a:buClr>
              <a:buSzPts val="300"/>
              <a:buFont typeface="Calibri"/>
              <a:buNone/>
            </a:pPr>
            <a:fld id="{00000000-1234-1234-1234-123412341234}" type="slidenum">
              <a:rPr lang="es-AR"/>
              <a:t>‹#›</a:t>
            </a:fld>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8" name="Shape 1058"/>
        <p:cNvGrpSpPr/>
        <p:nvPr/>
      </p:nvGrpSpPr>
      <p:grpSpPr>
        <a:xfrm>
          <a:off x="0" y="0"/>
          <a:ext cx="0" cy="0"/>
          <a:chOff x="0" y="0"/>
          <a:chExt cx="0" cy="0"/>
        </a:xfrm>
      </p:grpSpPr>
      <p:sp>
        <p:nvSpPr>
          <p:cNvPr id="1059" name="Google Shape;1059;g9fe1a09573_0_64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60" name="Google Shape;1060;g9fe1a09573_0_6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200"/>
              <a:buNone/>
            </a:pPr>
            <a:r>
              <a:t/>
            </a:r>
            <a:endParaRPr/>
          </a:p>
        </p:txBody>
      </p:sp>
      <p:sp>
        <p:nvSpPr>
          <p:cNvPr id="1061" name="Google Shape;1061;g9fe1a09573_0_645:notes"/>
          <p:cNvSpPr txBox="1"/>
          <p:nvPr>
            <p:ph idx="12" type="sldNum"/>
          </p:nvPr>
        </p:nvSpPr>
        <p:spPr>
          <a:xfrm>
            <a:off x="3884612"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chemeClr val="dk1"/>
              </a:buClr>
              <a:buSzPts val="300"/>
              <a:buFont typeface="Calibri"/>
              <a:buNone/>
            </a:pPr>
            <a:fld id="{00000000-1234-1234-1234-123412341234}" type="slidenum">
              <a:rPr lang="es-AR"/>
              <a:t>‹#›</a:t>
            </a:fld>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6" name="Shape 1066"/>
        <p:cNvGrpSpPr/>
        <p:nvPr/>
      </p:nvGrpSpPr>
      <p:grpSpPr>
        <a:xfrm>
          <a:off x="0" y="0"/>
          <a:ext cx="0" cy="0"/>
          <a:chOff x="0" y="0"/>
          <a:chExt cx="0" cy="0"/>
        </a:xfrm>
      </p:grpSpPr>
      <p:sp>
        <p:nvSpPr>
          <p:cNvPr id="1067" name="Google Shape;1067;g9fe1a09573_0_1460: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
        <p:nvSpPr>
          <p:cNvPr id="1068" name="Google Shape;1068;g9fe1a09573_0_1460: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069" name="Google Shape;1069;g9fe1a09573_0_1460:notes"/>
          <p:cNvSpPr txBox="1"/>
          <p:nvPr>
            <p:ph idx="12" type="sldNum"/>
          </p:nvPr>
        </p:nvSpPr>
        <p:spPr>
          <a:xfrm>
            <a:off x="4278960" y="10157400"/>
            <a:ext cx="3280800" cy="5343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s-AR"/>
              <a:t>‹#›</a:t>
            </a:fld>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2" name="Shape 1072"/>
        <p:cNvGrpSpPr/>
        <p:nvPr/>
      </p:nvGrpSpPr>
      <p:grpSpPr>
        <a:xfrm>
          <a:off x="0" y="0"/>
          <a:ext cx="0" cy="0"/>
          <a:chOff x="0" y="0"/>
          <a:chExt cx="0" cy="0"/>
        </a:xfrm>
      </p:grpSpPr>
      <p:sp>
        <p:nvSpPr>
          <p:cNvPr id="1073" name="Google Shape;1073;g9fe1a09573_0_146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74" name="Google Shape;1074;g9fe1a09573_0_14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200"/>
              <a:buNone/>
            </a:pPr>
            <a:r>
              <a:t/>
            </a:r>
            <a:endParaRPr/>
          </a:p>
        </p:txBody>
      </p:sp>
      <p:sp>
        <p:nvSpPr>
          <p:cNvPr id="1075" name="Google Shape;1075;g9fe1a09573_0_1465:notes"/>
          <p:cNvSpPr txBox="1"/>
          <p:nvPr>
            <p:ph idx="12" type="sldNum"/>
          </p:nvPr>
        </p:nvSpPr>
        <p:spPr>
          <a:xfrm>
            <a:off x="3884612"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chemeClr val="dk1"/>
              </a:buClr>
              <a:buSzPts val="300"/>
              <a:buFont typeface="Calibri"/>
              <a:buNone/>
            </a:pPr>
            <a:fld id="{00000000-1234-1234-1234-123412341234}" type="slidenum">
              <a:rPr lang="es-AR"/>
              <a:t>‹#›</a:t>
            </a:fld>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0" name="Shape 1080"/>
        <p:cNvGrpSpPr/>
        <p:nvPr/>
      </p:nvGrpSpPr>
      <p:grpSpPr>
        <a:xfrm>
          <a:off x="0" y="0"/>
          <a:ext cx="0" cy="0"/>
          <a:chOff x="0" y="0"/>
          <a:chExt cx="0" cy="0"/>
        </a:xfrm>
      </p:grpSpPr>
      <p:sp>
        <p:nvSpPr>
          <p:cNvPr id="1081" name="Google Shape;1081;g9fe1a09573_0_147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82" name="Google Shape;1082;g9fe1a09573_0_14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200"/>
              <a:buNone/>
            </a:pPr>
            <a:r>
              <a:t/>
            </a:r>
            <a:endParaRPr/>
          </a:p>
        </p:txBody>
      </p:sp>
      <p:sp>
        <p:nvSpPr>
          <p:cNvPr id="1083" name="Google Shape;1083;g9fe1a09573_0_1472:notes"/>
          <p:cNvSpPr txBox="1"/>
          <p:nvPr>
            <p:ph idx="12" type="sldNum"/>
          </p:nvPr>
        </p:nvSpPr>
        <p:spPr>
          <a:xfrm>
            <a:off x="3884612"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chemeClr val="dk1"/>
              </a:buClr>
              <a:buSzPts val="300"/>
              <a:buFont typeface="Calibri"/>
              <a:buNone/>
            </a:pPr>
            <a:fld id="{00000000-1234-1234-1234-123412341234}" type="slidenum">
              <a:rPr lang="es-AR"/>
              <a:t>‹#›</a:t>
            </a:fld>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7" name="Shape 1087"/>
        <p:cNvGrpSpPr/>
        <p:nvPr/>
      </p:nvGrpSpPr>
      <p:grpSpPr>
        <a:xfrm>
          <a:off x="0" y="0"/>
          <a:ext cx="0" cy="0"/>
          <a:chOff x="0" y="0"/>
          <a:chExt cx="0" cy="0"/>
        </a:xfrm>
      </p:grpSpPr>
      <p:sp>
        <p:nvSpPr>
          <p:cNvPr id="1088" name="Google Shape;1088;g9fe1a09573_0_147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89" name="Google Shape;1089;g9fe1a09573_0_147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200"/>
              <a:buNone/>
            </a:pPr>
            <a:r>
              <a:t/>
            </a:r>
            <a:endParaRPr/>
          </a:p>
        </p:txBody>
      </p:sp>
      <p:sp>
        <p:nvSpPr>
          <p:cNvPr id="1090" name="Google Shape;1090;g9fe1a09573_0_1478:notes"/>
          <p:cNvSpPr txBox="1"/>
          <p:nvPr>
            <p:ph idx="12" type="sldNum"/>
          </p:nvPr>
        </p:nvSpPr>
        <p:spPr>
          <a:xfrm>
            <a:off x="3884612"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chemeClr val="dk1"/>
              </a:buClr>
              <a:buSzPts val="300"/>
              <a:buFont typeface="Calibri"/>
              <a:buNone/>
            </a:pPr>
            <a:fld id="{00000000-1234-1234-1234-123412341234}" type="slidenum">
              <a:rPr lang="es-AR"/>
              <a:t>‹#›</a:t>
            </a:fld>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5" name="Shape 1095"/>
        <p:cNvGrpSpPr/>
        <p:nvPr/>
      </p:nvGrpSpPr>
      <p:grpSpPr>
        <a:xfrm>
          <a:off x="0" y="0"/>
          <a:ext cx="0" cy="0"/>
          <a:chOff x="0" y="0"/>
          <a:chExt cx="0" cy="0"/>
        </a:xfrm>
      </p:grpSpPr>
      <p:sp>
        <p:nvSpPr>
          <p:cNvPr id="1096" name="Google Shape;1096;g91c5221be4_0_602:notes"/>
          <p:cNvSpPr txBox="1"/>
          <p:nvPr>
            <p:ph idx="1" type="body"/>
          </p:nvPr>
        </p:nvSpPr>
        <p:spPr>
          <a:xfrm>
            <a:off x="685800" y="4400550"/>
            <a:ext cx="5486400" cy="3600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097" name="Google Shape;1097;g91c5221be4_0_60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3" name="Shape 613"/>
        <p:cNvGrpSpPr/>
        <p:nvPr/>
      </p:nvGrpSpPr>
      <p:grpSpPr>
        <a:xfrm>
          <a:off x="0" y="0"/>
          <a:ext cx="0" cy="0"/>
          <a:chOff x="0" y="0"/>
          <a:chExt cx="0" cy="0"/>
        </a:xfrm>
      </p:grpSpPr>
      <p:sp>
        <p:nvSpPr>
          <p:cNvPr id="614" name="Google Shape;614;g9fe1a09573_0_1275: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
        <p:nvSpPr>
          <p:cNvPr id="615" name="Google Shape;615;g9fe1a09573_0_1275: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616" name="Google Shape;616;g9fe1a09573_0_1275:notes"/>
          <p:cNvSpPr txBox="1"/>
          <p:nvPr>
            <p:ph idx="12" type="sldNum"/>
          </p:nvPr>
        </p:nvSpPr>
        <p:spPr>
          <a:xfrm>
            <a:off x="4278960" y="10157400"/>
            <a:ext cx="3280800" cy="5343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s-AR"/>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1" name="Shape 621"/>
        <p:cNvGrpSpPr/>
        <p:nvPr/>
      </p:nvGrpSpPr>
      <p:grpSpPr>
        <a:xfrm>
          <a:off x="0" y="0"/>
          <a:ext cx="0" cy="0"/>
          <a:chOff x="0" y="0"/>
          <a:chExt cx="0" cy="0"/>
        </a:xfrm>
      </p:grpSpPr>
      <p:sp>
        <p:nvSpPr>
          <p:cNvPr id="622" name="Google Shape;622;g9fe1a09573_0_1282: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
        <p:nvSpPr>
          <p:cNvPr id="623" name="Google Shape;623;g9fe1a09573_0_1282: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624" name="Google Shape;624;g9fe1a09573_0_1282:notes"/>
          <p:cNvSpPr txBox="1"/>
          <p:nvPr>
            <p:ph idx="12" type="sldNum"/>
          </p:nvPr>
        </p:nvSpPr>
        <p:spPr>
          <a:xfrm>
            <a:off x="4278960" y="10157400"/>
            <a:ext cx="3280800" cy="5343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s-AR"/>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9" name="Shape 629"/>
        <p:cNvGrpSpPr/>
        <p:nvPr/>
      </p:nvGrpSpPr>
      <p:grpSpPr>
        <a:xfrm>
          <a:off x="0" y="0"/>
          <a:ext cx="0" cy="0"/>
          <a:chOff x="0" y="0"/>
          <a:chExt cx="0" cy="0"/>
        </a:xfrm>
      </p:grpSpPr>
      <p:sp>
        <p:nvSpPr>
          <p:cNvPr id="630" name="Google Shape;630;g9fe1a09573_0_1303: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
        <p:nvSpPr>
          <p:cNvPr id="631" name="Google Shape;631;g9fe1a09573_0_1303: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632" name="Google Shape;632;g9fe1a09573_0_1303:notes"/>
          <p:cNvSpPr txBox="1"/>
          <p:nvPr>
            <p:ph idx="12" type="sldNum"/>
          </p:nvPr>
        </p:nvSpPr>
        <p:spPr>
          <a:xfrm>
            <a:off x="4278960" y="10157400"/>
            <a:ext cx="3280800" cy="5343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s-AR"/>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esentación profes">
  <p:cSld name="CUSTOM_4">
    <p:spTree>
      <p:nvGrpSpPr>
        <p:cNvPr id="11" name="Shape 11"/>
        <p:cNvGrpSpPr/>
        <p:nvPr/>
      </p:nvGrpSpPr>
      <p:grpSpPr>
        <a:xfrm>
          <a:off x="0" y="0"/>
          <a:ext cx="0" cy="0"/>
          <a:chOff x="0" y="0"/>
          <a:chExt cx="0" cy="0"/>
        </a:xfrm>
      </p:grpSpPr>
      <p:pic>
        <p:nvPicPr>
          <p:cNvPr id="12" name="Google Shape;12;p2"/>
          <p:cNvPicPr preferRelativeResize="0"/>
          <p:nvPr/>
        </p:nvPicPr>
        <p:blipFill>
          <a:blip r:embed="rId2">
            <a:alphaModFix/>
          </a:blip>
          <a:stretch>
            <a:fillRect/>
          </a:stretch>
        </p:blipFill>
        <p:spPr>
          <a:xfrm>
            <a:off x="0" y="0"/>
            <a:ext cx="9143997" cy="5141398"/>
          </a:xfrm>
          <a:prstGeom prst="rect">
            <a:avLst/>
          </a:prstGeom>
          <a:noFill/>
          <a:ln>
            <a:noFill/>
          </a:ln>
        </p:spPr>
      </p:pic>
      <p:sp>
        <p:nvSpPr>
          <p:cNvPr id="13" name="Google Shape;13;p2"/>
          <p:cNvSpPr txBox="1"/>
          <p:nvPr>
            <p:ph type="title"/>
          </p:nvPr>
        </p:nvSpPr>
        <p:spPr>
          <a:xfrm>
            <a:off x="4426150" y="1511725"/>
            <a:ext cx="2483400" cy="9432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None/>
              <a:defRPr b="1" sz="4800">
                <a:solidFill>
                  <a:srgbClr val="CB1E40"/>
                </a:solidFill>
                <a:latin typeface="Rajdhani"/>
                <a:ea typeface="Rajdhani"/>
                <a:cs typeface="Rajdhani"/>
                <a:sym typeface="Rajdhani"/>
              </a:defRPr>
            </a:lvl1pPr>
            <a:lvl2pPr lvl="1">
              <a:spcBef>
                <a:spcPts val="0"/>
              </a:spcBef>
              <a:spcAft>
                <a:spcPts val="0"/>
              </a:spcAft>
              <a:buNone/>
              <a:defRPr b="1" sz="4800">
                <a:solidFill>
                  <a:srgbClr val="CB1E40"/>
                </a:solidFill>
                <a:latin typeface="Rajdhani"/>
                <a:ea typeface="Rajdhani"/>
                <a:cs typeface="Rajdhani"/>
                <a:sym typeface="Rajdhani"/>
              </a:defRPr>
            </a:lvl2pPr>
            <a:lvl3pPr lvl="2">
              <a:spcBef>
                <a:spcPts val="0"/>
              </a:spcBef>
              <a:spcAft>
                <a:spcPts val="0"/>
              </a:spcAft>
              <a:buNone/>
              <a:defRPr b="1" sz="4800">
                <a:solidFill>
                  <a:srgbClr val="CB1E40"/>
                </a:solidFill>
                <a:latin typeface="Rajdhani"/>
                <a:ea typeface="Rajdhani"/>
                <a:cs typeface="Rajdhani"/>
                <a:sym typeface="Rajdhani"/>
              </a:defRPr>
            </a:lvl3pPr>
            <a:lvl4pPr lvl="3">
              <a:spcBef>
                <a:spcPts val="0"/>
              </a:spcBef>
              <a:spcAft>
                <a:spcPts val="0"/>
              </a:spcAft>
              <a:buNone/>
              <a:defRPr b="1" sz="4800">
                <a:solidFill>
                  <a:srgbClr val="CB1E40"/>
                </a:solidFill>
                <a:latin typeface="Rajdhani"/>
                <a:ea typeface="Rajdhani"/>
                <a:cs typeface="Rajdhani"/>
                <a:sym typeface="Rajdhani"/>
              </a:defRPr>
            </a:lvl4pPr>
            <a:lvl5pPr lvl="4">
              <a:spcBef>
                <a:spcPts val="0"/>
              </a:spcBef>
              <a:spcAft>
                <a:spcPts val="0"/>
              </a:spcAft>
              <a:buNone/>
              <a:defRPr b="1" sz="4800">
                <a:solidFill>
                  <a:srgbClr val="CB1E40"/>
                </a:solidFill>
                <a:latin typeface="Rajdhani"/>
                <a:ea typeface="Rajdhani"/>
                <a:cs typeface="Rajdhani"/>
                <a:sym typeface="Rajdhani"/>
              </a:defRPr>
            </a:lvl5pPr>
            <a:lvl6pPr lvl="5">
              <a:spcBef>
                <a:spcPts val="0"/>
              </a:spcBef>
              <a:spcAft>
                <a:spcPts val="0"/>
              </a:spcAft>
              <a:buNone/>
              <a:defRPr b="1" sz="4800">
                <a:solidFill>
                  <a:srgbClr val="CB1E40"/>
                </a:solidFill>
                <a:latin typeface="Rajdhani"/>
                <a:ea typeface="Rajdhani"/>
                <a:cs typeface="Rajdhani"/>
                <a:sym typeface="Rajdhani"/>
              </a:defRPr>
            </a:lvl6pPr>
            <a:lvl7pPr lvl="6">
              <a:spcBef>
                <a:spcPts val="0"/>
              </a:spcBef>
              <a:spcAft>
                <a:spcPts val="0"/>
              </a:spcAft>
              <a:buNone/>
              <a:defRPr b="1" sz="4800">
                <a:solidFill>
                  <a:srgbClr val="CB1E40"/>
                </a:solidFill>
                <a:latin typeface="Rajdhani"/>
                <a:ea typeface="Rajdhani"/>
                <a:cs typeface="Rajdhani"/>
                <a:sym typeface="Rajdhani"/>
              </a:defRPr>
            </a:lvl7pPr>
            <a:lvl8pPr lvl="7">
              <a:spcBef>
                <a:spcPts val="0"/>
              </a:spcBef>
              <a:spcAft>
                <a:spcPts val="0"/>
              </a:spcAft>
              <a:buNone/>
              <a:defRPr b="1" sz="4800">
                <a:solidFill>
                  <a:srgbClr val="CB1E40"/>
                </a:solidFill>
                <a:latin typeface="Rajdhani"/>
                <a:ea typeface="Rajdhani"/>
                <a:cs typeface="Rajdhani"/>
                <a:sym typeface="Rajdhani"/>
              </a:defRPr>
            </a:lvl8pPr>
            <a:lvl9pPr lvl="8">
              <a:spcBef>
                <a:spcPts val="0"/>
              </a:spcBef>
              <a:spcAft>
                <a:spcPts val="0"/>
              </a:spcAft>
              <a:buNone/>
              <a:defRPr b="1" sz="4800">
                <a:solidFill>
                  <a:srgbClr val="CB1E40"/>
                </a:solidFill>
                <a:latin typeface="Rajdhani"/>
                <a:ea typeface="Rajdhani"/>
                <a:cs typeface="Rajdhani"/>
                <a:sym typeface="Rajdhani"/>
              </a:defRPr>
            </a:lvl9pPr>
          </a:lstStyle>
          <a:p/>
        </p:txBody>
      </p:sp>
      <p:sp>
        <p:nvSpPr>
          <p:cNvPr id="14" name="Google Shape;14;p2"/>
          <p:cNvSpPr/>
          <p:nvPr/>
        </p:nvSpPr>
        <p:spPr>
          <a:xfrm>
            <a:off x="4502349" y="3238306"/>
            <a:ext cx="590119" cy="789181"/>
          </a:xfrm>
          <a:custGeom>
            <a:rect b="b" l="l" r="r" t="t"/>
            <a:pathLst>
              <a:path extrusionOk="0" h="452253" w="338177">
                <a:moveTo>
                  <a:pt x="299970" y="0"/>
                </a:moveTo>
                <a:lnTo>
                  <a:pt x="38208" y="0"/>
                </a:lnTo>
                <a:cubicBezTo>
                  <a:pt x="17188" y="0"/>
                  <a:pt x="0" y="17188"/>
                  <a:pt x="0" y="38208"/>
                </a:cubicBezTo>
                <a:lnTo>
                  <a:pt x="0" y="414046"/>
                </a:lnTo>
                <a:cubicBezTo>
                  <a:pt x="0" y="435065"/>
                  <a:pt x="17188" y="452253"/>
                  <a:pt x="38208" y="452253"/>
                </a:cubicBezTo>
                <a:lnTo>
                  <a:pt x="299970" y="452253"/>
                </a:lnTo>
                <a:cubicBezTo>
                  <a:pt x="320989" y="452253"/>
                  <a:pt x="338177" y="435065"/>
                  <a:pt x="338177" y="414046"/>
                </a:cubicBezTo>
                <a:lnTo>
                  <a:pt x="338177" y="38208"/>
                </a:lnTo>
                <a:cubicBezTo>
                  <a:pt x="338068" y="17188"/>
                  <a:pt x="320880" y="0"/>
                  <a:pt x="299970" y="0"/>
                </a:cubicBezTo>
                <a:moveTo>
                  <a:pt x="170676" y="85393"/>
                </a:moveTo>
                <a:cubicBezTo>
                  <a:pt x="195199" y="85393"/>
                  <a:pt x="215015" y="105318"/>
                  <a:pt x="215015" y="129841"/>
                </a:cubicBezTo>
                <a:cubicBezTo>
                  <a:pt x="215015" y="154364"/>
                  <a:pt x="195090" y="174179"/>
                  <a:pt x="170676" y="174179"/>
                </a:cubicBezTo>
                <a:cubicBezTo>
                  <a:pt x="146153" y="174179"/>
                  <a:pt x="126337" y="154254"/>
                  <a:pt x="126337" y="129841"/>
                </a:cubicBezTo>
                <a:cubicBezTo>
                  <a:pt x="126228" y="105318"/>
                  <a:pt x="146153" y="85393"/>
                  <a:pt x="170676" y="85393"/>
                </a:cubicBezTo>
                <a:moveTo>
                  <a:pt x="92509" y="238114"/>
                </a:moveTo>
                <a:cubicBezTo>
                  <a:pt x="92509" y="211840"/>
                  <a:pt x="113748" y="190601"/>
                  <a:pt x="140022" y="190601"/>
                </a:cubicBezTo>
                <a:lnTo>
                  <a:pt x="199250" y="190601"/>
                </a:lnTo>
                <a:cubicBezTo>
                  <a:pt x="226072" y="190601"/>
                  <a:pt x="247858" y="212387"/>
                  <a:pt x="247858" y="239209"/>
                </a:cubicBezTo>
                <a:lnTo>
                  <a:pt x="247858" y="248734"/>
                </a:lnTo>
                <a:cubicBezTo>
                  <a:pt x="247858" y="254755"/>
                  <a:pt x="243041" y="259572"/>
                  <a:pt x="237020" y="259572"/>
                </a:cubicBezTo>
                <a:lnTo>
                  <a:pt x="103347" y="259572"/>
                </a:lnTo>
                <a:cubicBezTo>
                  <a:pt x="97326" y="259572"/>
                  <a:pt x="92509" y="254646"/>
                  <a:pt x="92509" y="248734"/>
                </a:cubicBezTo>
                <a:lnTo>
                  <a:pt x="92509" y="238114"/>
                </a:lnTo>
                <a:close/>
                <a:moveTo>
                  <a:pt x="270411" y="376385"/>
                </a:moveTo>
                <a:cubicBezTo>
                  <a:pt x="270411" y="382516"/>
                  <a:pt x="265484" y="387442"/>
                  <a:pt x="259353" y="387442"/>
                </a:cubicBezTo>
                <a:lnTo>
                  <a:pt x="74554" y="387442"/>
                </a:lnTo>
                <a:cubicBezTo>
                  <a:pt x="68533" y="387442"/>
                  <a:pt x="63497" y="382516"/>
                  <a:pt x="63497" y="376385"/>
                </a:cubicBezTo>
                <a:lnTo>
                  <a:pt x="63497" y="374962"/>
                </a:lnTo>
                <a:cubicBezTo>
                  <a:pt x="63497" y="368941"/>
                  <a:pt x="68424" y="363905"/>
                  <a:pt x="74554" y="363905"/>
                </a:cubicBezTo>
                <a:lnTo>
                  <a:pt x="259463" y="363905"/>
                </a:lnTo>
                <a:cubicBezTo>
                  <a:pt x="265484" y="363905"/>
                  <a:pt x="270520" y="368831"/>
                  <a:pt x="270520" y="374962"/>
                </a:cubicBezTo>
                <a:lnTo>
                  <a:pt x="270520" y="376385"/>
                </a:lnTo>
                <a:close/>
                <a:moveTo>
                  <a:pt x="270411" y="325478"/>
                </a:moveTo>
                <a:cubicBezTo>
                  <a:pt x="270411" y="331499"/>
                  <a:pt x="265484" y="336535"/>
                  <a:pt x="259353" y="336535"/>
                </a:cubicBezTo>
                <a:lnTo>
                  <a:pt x="74554" y="336535"/>
                </a:lnTo>
                <a:cubicBezTo>
                  <a:pt x="68533" y="336535"/>
                  <a:pt x="63497" y="331609"/>
                  <a:pt x="63497" y="325478"/>
                </a:cubicBezTo>
                <a:lnTo>
                  <a:pt x="63497" y="324055"/>
                </a:lnTo>
                <a:cubicBezTo>
                  <a:pt x="63497" y="318033"/>
                  <a:pt x="68424" y="312997"/>
                  <a:pt x="74554" y="312997"/>
                </a:cubicBezTo>
                <a:lnTo>
                  <a:pt x="259463" y="312997"/>
                </a:lnTo>
                <a:cubicBezTo>
                  <a:pt x="265484" y="312997"/>
                  <a:pt x="270520" y="317924"/>
                  <a:pt x="270520" y="324055"/>
                </a:cubicBezTo>
                <a:lnTo>
                  <a:pt x="270520" y="325478"/>
                </a:lnTo>
                <a:close/>
              </a:path>
            </a:pathLst>
          </a:custGeom>
          <a:solidFill>
            <a:srgbClr val="CB1E4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 name="Google Shape;15;p2"/>
          <p:cNvSpPr txBox="1"/>
          <p:nvPr>
            <p:ph idx="2" type="title"/>
          </p:nvPr>
        </p:nvSpPr>
        <p:spPr>
          <a:xfrm>
            <a:off x="6331150" y="1511725"/>
            <a:ext cx="2483400" cy="9432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None/>
              <a:defRPr b="1" sz="4800">
                <a:solidFill>
                  <a:srgbClr val="33383C"/>
                </a:solidFill>
                <a:latin typeface="Rajdhani"/>
                <a:ea typeface="Rajdhani"/>
                <a:cs typeface="Rajdhani"/>
                <a:sym typeface="Rajdhani"/>
              </a:defRPr>
            </a:lvl1pPr>
            <a:lvl2pPr lvl="1" rtl="0">
              <a:spcBef>
                <a:spcPts val="0"/>
              </a:spcBef>
              <a:spcAft>
                <a:spcPts val="0"/>
              </a:spcAft>
              <a:buNone/>
              <a:defRPr b="1" sz="4800">
                <a:solidFill>
                  <a:srgbClr val="33383C"/>
                </a:solidFill>
                <a:latin typeface="Rajdhani"/>
                <a:ea typeface="Rajdhani"/>
                <a:cs typeface="Rajdhani"/>
                <a:sym typeface="Rajdhani"/>
              </a:defRPr>
            </a:lvl2pPr>
            <a:lvl3pPr lvl="2" rtl="0">
              <a:spcBef>
                <a:spcPts val="0"/>
              </a:spcBef>
              <a:spcAft>
                <a:spcPts val="0"/>
              </a:spcAft>
              <a:buNone/>
              <a:defRPr b="1" sz="4800">
                <a:solidFill>
                  <a:srgbClr val="33383C"/>
                </a:solidFill>
                <a:latin typeface="Rajdhani"/>
                <a:ea typeface="Rajdhani"/>
                <a:cs typeface="Rajdhani"/>
                <a:sym typeface="Rajdhani"/>
              </a:defRPr>
            </a:lvl3pPr>
            <a:lvl4pPr lvl="3" rtl="0">
              <a:spcBef>
                <a:spcPts val="0"/>
              </a:spcBef>
              <a:spcAft>
                <a:spcPts val="0"/>
              </a:spcAft>
              <a:buNone/>
              <a:defRPr b="1" sz="4800">
                <a:solidFill>
                  <a:srgbClr val="33383C"/>
                </a:solidFill>
                <a:latin typeface="Rajdhani"/>
                <a:ea typeface="Rajdhani"/>
                <a:cs typeface="Rajdhani"/>
                <a:sym typeface="Rajdhani"/>
              </a:defRPr>
            </a:lvl4pPr>
            <a:lvl5pPr lvl="4" rtl="0">
              <a:spcBef>
                <a:spcPts val="0"/>
              </a:spcBef>
              <a:spcAft>
                <a:spcPts val="0"/>
              </a:spcAft>
              <a:buNone/>
              <a:defRPr b="1" sz="4800">
                <a:solidFill>
                  <a:srgbClr val="33383C"/>
                </a:solidFill>
                <a:latin typeface="Rajdhani"/>
                <a:ea typeface="Rajdhani"/>
                <a:cs typeface="Rajdhani"/>
                <a:sym typeface="Rajdhani"/>
              </a:defRPr>
            </a:lvl5pPr>
            <a:lvl6pPr lvl="5" rtl="0">
              <a:spcBef>
                <a:spcPts val="0"/>
              </a:spcBef>
              <a:spcAft>
                <a:spcPts val="0"/>
              </a:spcAft>
              <a:buNone/>
              <a:defRPr b="1" sz="4800">
                <a:solidFill>
                  <a:srgbClr val="33383C"/>
                </a:solidFill>
                <a:latin typeface="Rajdhani"/>
                <a:ea typeface="Rajdhani"/>
                <a:cs typeface="Rajdhani"/>
                <a:sym typeface="Rajdhani"/>
              </a:defRPr>
            </a:lvl6pPr>
            <a:lvl7pPr lvl="6" rtl="0">
              <a:spcBef>
                <a:spcPts val="0"/>
              </a:spcBef>
              <a:spcAft>
                <a:spcPts val="0"/>
              </a:spcAft>
              <a:buNone/>
              <a:defRPr b="1" sz="4800">
                <a:solidFill>
                  <a:srgbClr val="33383C"/>
                </a:solidFill>
                <a:latin typeface="Rajdhani"/>
                <a:ea typeface="Rajdhani"/>
                <a:cs typeface="Rajdhani"/>
                <a:sym typeface="Rajdhani"/>
              </a:defRPr>
            </a:lvl7pPr>
            <a:lvl8pPr lvl="7" rtl="0">
              <a:spcBef>
                <a:spcPts val="0"/>
              </a:spcBef>
              <a:spcAft>
                <a:spcPts val="0"/>
              </a:spcAft>
              <a:buNone/>
              <a:defRPr b="1" sz="4800">
                <a:solidFill>
                  <a:srgbClr val="33383C"/>
                </a:solidFill>
                <a:latin typeface="Rajdhani"/>
                <a:ea typeface="Rajdhani"/>
                <a:cs typeface="Rajdhani"/>
                <a:sym typeface="Rajdhani"/>
              </a:defRPr>
            </a:lvl8pPr>
            <a:lvl9pPr lvl="8" rtl="0">
              <a:spcBef>
                <a:spcPts val="0"/>
              </a:spcBef>
              <a:spcAft>
                <a:spcPts val="0"/>
              </a:spcAft>
              <a:buNone/>
              <a:defRPr b="1" sz="4800">
                <a:solidFill>
                  <a:srgbClr val="33383C"/>
                </a:solidFill>
                <a:latin typeface="Rajdhani"/>
                <a:ea typeface="Rajdhani"/>
                <a:cs typeface="Rajdhani"/>
                <a:sym typeface="Rajdhani"/>
              </a:defRPr>
            </a:lvl9pPr>
          </a:lstStyle>
          <a:p/>
        </p:txBody>
      </p:sp>
      <p:sp>
        <p:nvSpPr>
          <p:cNvPr id="16" name="Google Shape;16;p2"/>
          <p:cNvSpPr txBox="1"/>
          <p:nvPr>
            <p:ph idx="1" type="subTitle"/>
          </p:nvPr>
        </p:nvSpPr>
        <p:spPr>
          <a:xfrm>
            <a:off x="4426150" y="2266475"/>
            <a:ext cx="3931200" cy="4119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None/>
              <a:defRPr b="1" sz="1600">
                <a:solidFill>
                  <a:srgbClr val="33383C"/>
                </a:solidFill>
                <a:latin typeface="Rajdhani"/>
                <a:ea typeface="Rajdhani"/>
                <a:cs typeface="Rajdhani"/>
                <a:sym typeface="Rajdhani"/>
              </a:defRPr>
            </a:lvl1pPr>
            <a:lvl2pPr lvl="1">
              <a:spcBef>
                <a:spcPts val="0"/>
              </a:spcBef>
              <a:spcAft>
                <a:spcPts val="0"/>
              </a:spcAft>
              <a:buNone/>
              <a:defRPr b="1" sz="1600">
                <a:solidFill>
                  <a:srgbClr val="33383C"/>
                </a:solidFill>
              </a:defRPr>
            </a:lvl2pPr>
            <a:lvl3pPr lvl="2">
              <a:spcBef>
                <a:spcPts val="0"/>
              </a:spcBef>
              <a:spcAft>
                <a:spcPts val="0"/>
              </a:spcAft>
              <a:buNone/>
              <a:defRPr b="1" sz="1600">
                <a:solidFill>
                  <a:srgbClr val="33383C"/>
                </a:solidFill>
              </a:defRPr>
            </a:lvl3pPr>
            <a:lvl4pPr lvl="3">
              <a:spcBef>
                <a:spcPts val="0"/>
              </a:spcBef>
              <a:spcAft>
                <a:spcPts val="0"/>
              </a:spcAft>
              <a:buNone/>
              <a:defRPr b="1" sz="1600">
                <a:solidFill>
                  <a:srgbClr val="33383C"/>
                </a:solidFill>
              </a:defRPr>
            </a:lvl4pPr>
            <a:lvl5pPr lvl="4">
              <a:spcBef>
                <a:spcPts val="0"/>
              </a:spcBef>
              <a:spcAft>
                <a:spcPts val="0"/>
              </a:spcAft>
              <a:buNone/>
              <a:defRPr b="1" sz="1600">
                <a:solidFill>
                  <a:srgbClr val="33383C"/>
                </a:solidFill>
              </a:defRPr>
            </a:lvl5pPr>
            <a:lvl6pPr lvl="5">
              <a:spcBef>
                <a:spcPts val="0"/>
              </a:spcBef>
              <a:spcAft>
                <a:spcPts val="0"/>
              </a:spcAft>
              <a:buNone/>
              <a:defRPr b="1" sz="1600">
                <a:solidFill>
                  <a:srgbClr val="33383C"/>
                </a:solidFill>
              </a:defRPr>
            </a:lvl6pPr>
            <a:lvl7pPr lvl="6">
              <a:spcBef>
                <a:spcPts val="0"/>
              </a:spcBef>
              <a:spcAft>
                <a:spcPts val="0"/>
              </a:spcAft>
              <a:buNone/>
              <a:defRPr b="1" sz="1600">
                <a:solidFill>
                  <a:srgbClr val="33383C"/>
                </a:solidFill>
              </a:defRPr>
            </a:lvl7pPr>
            <a:lvl8pPr lvl="7">
              <a:spcBef>
                <a:spcPts val="0"/>
              </a:spcBef>
              <a:spcAft>
                <a:spcPts val="0"/>
              </a:spcAft>
              <a:buNone/>
              <a:defRPr b="1" sz="1600">
                <a:solidFill>
                  <a:srgbClr val="33383C"/>
                </a:solidFill>
              </a:defRPr>
            </a:lvl8pPr>
            <a:lvl9pPr lvl="8">
              <a:spcBef>
                <a:spcPts val="0"/>
              </a:spcBef>
              <a:spcAft>
                <a:spcPts val="0"/>
              </a:spcAft>
              <a:buNone/>
              <a:defRPr b="1" sz="1600">
                <a:solidFill>
                  <a:srgbClr val="33383C"/>
                </a:solidFill>
              </a:defRPr>
            </a:lvl9pPr>
          </a:lstStyle>
          <a:p/>
        </p:txBody>
      </p:sp>
      <p:sp>
        <p:nvSpPr>
          <p:cNvPr id="17" name="Google Shape;17;p2"/>
          <p:cNvSpPr txBox="1"/>
          <p:nvPr>
            <p:ph idx="3" type="subTitle"/>
          </p:nvPr>
        </p:nvSpPr>
        <p:spPr>
          <a:xfrm>
            <a:off x="4426150" y="2495075"/>
            <a:ext cx="3931200" cy="411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b="1" sz="1600">
                <a:solidFill>
                  <a:srgbClr val="CB1E40"/>
                </a:solidFill>
                <a:latin typeface="Rajdhani"/>
                <a:ea typeface="Rajdhani"/>
                <a:cs typeface="Rajdhani"/>
                <a:sym typeface="Rajdhani"/>
              </a:defRPr>
            </a:lvl1pPr>
            <a:lvl2pPr lvl="1" rtl="0">
              <a:spcBef>
                <a:spcPts val="0"/>
              </a:spcBef>
              <a:spcAft>
                <a:spcPts val="0"/>
              </a:spcAft>
              <a:buNone/>
              <a:defRPr b="1" sz="1600">
                <a:solidFill>
                  <a:srgbClr val="CB1E40"/>
                </a:solidFill>
              </a:defRPr>
            </a:lvl2pPr>
            <a:lvl3pPr lvl="2" rtl="0">
              <a:spcBef>
                <a:spcPts val="0"/>
              </a:spcBef>
              <a:spcAft>
                <a:spcPts val="0"/>
              </a:spcAft>
              <a:buNone/>
              <a:defRPr b="1" sz="1600">
                <a:solidFill>
                  <a:srgbClr val="CB1E40"/>
                </a:solidFill>
              </a:defRPr>
            </a:lvl3pPr>
            <a:lvl4pPr lvl="3" rtl="0">
              <a:spcBef>
                <a:spcPts val="0"/>
              </a:spcBef>
              <a:spcAft>
                <a:spcPts val="0"/>
              </a:spcAft>
              <a:buNone/>
              <a:defRPr b="1" sz="1600">
                <a:solidFill>
                  <a:srgbClr val="CB1E40"/>
                </a:solidFill>
              </a:defRPr>
            </a:lvl4pPr>
            <a:lvl5pPr lvl="4" rtl="0">
              <a:spcBef>
                <a:spcPts val="0"/>
              </a:spcBef>
              <a:spcAft>
                <a:spcPts val="0"/>
              </a:spcAft>
              <a:buNone/>
              <a:defRPr b="1" sz="1600">
                <a:solidFill>
                  <a:srgbClr val="CB1E40"/>
                </a:solidFill>
              </a:defRPr>
            </a:lvl5pPr>
            <a:lvl6pPr lvl="5" rtl="0">
              <a:spcBef>
                <a:spcPts val="0"/>
              </a:spcBef>
              <a:spcAft>
                <a:spcPts val="0"/>
              </a:spcAft>
              <a:buNone/>
              <a:defRPr b="1" sz="1600">
                <a:solidFill>
                  <a:srgbClr val="CB1E40"/>
                </a:solidFill>
              </a:defRPr>
            </a:lvl6pPr>
            <a:lvl7pPr lvl="6" rtl="0">
              <a:spcBef>
                <a:spcPts val="0"/>
              </a:spcBef>
              <a:spcAft>
                <a:spcPts val="0"/>
              </a:spcAft>
              <a:buNone/>
              <a:defRPr b="1" sz="1600">
                <a:solidFill>
                  <a:srgbClr val="CB1E40"/>
                </a:solidFill>
              </a:defRPr>
            </a:lvl7pPr>
            <a:lvl8pPr lvl="7" rtl="0">
              <a:spcBef>
                <a:spcPts val="0"/>
              </a:spcBef>
              <a:spcAft>
                <a:spcPts val="0"/>
              </a:spcAft>
              <a:buNone/>
              <a:defRPr b="1" sz="1600">
                <a:solidFill>
                  <a:srgbClr val="CB1E40"/>
                </a:solidFill>
              </a:defRPr>
            </a:lvl8pPr>
            <a:lvl9pPr lvl="8" rtl="0">
              <a:spcBef>
                <a:spcPts val="0"/>
              </a:spcBef>
              <a:spcAft>
                <a:spcPts val="0"/>
              </a:spcAft>
              <a:buNone/>
              <a:defRPr b="1" sz="1600">
                <a:solidFill>
                  <a:srgbClr val="CB1E40"/>
                </a:solidFill>
              </a:defRPr>
            </a:lvl9pPr>
          </a:lstStyle>
          <a:p/>
        </p:txBody>
      </p:sp>
      <p:sp>
        <p:nvSpPr>
          <p:cNvPr id="18" name="Google Shape;18;p2"/>
          <p:cNvSpPr txBox="1"/>
          <p:nvPr>
            <p:ph idx="4" type="subTitle"/>
          </p:nvPr>
        </p:nvSpPr>
        <p:spPr>
          <a:xfrm>
            <a:off x="5138525" y="3143175"/>
            <a:ext cx="3675900" cy="11646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None/>
              <a:defRPr b="1" sz="1600">
                <a:solidFill>
                  <a:srgbClr val="33383C"/>
                </a:solidFill>
                <a:latin typeface="Rajdhani"/>
                <a:ea typeface="Rajdhani"/>
                <a:cs typeface="Rajdhani"/>
                <a:sym typeface="Rajdhani"/>
              </a:defRPr>
            </a:lvl1pPr>
            <a:lvl2pPr lvl="1">
              <a:spcBef>
                <a:spcPts val="0"/>
              </a:spcBef>
              <a:spcAft>
                <a:spcPts val="0"/>
              </a:spcAft>
              <a:buNone/>
              <a:defRPr sz="1600"/>
            </a:lvl2pPr>
            <a:lvl3pPr lvl="2">
              <a:spcBef>
                <a:spcPts val="0"/>
              </a:spcBef>
              <a:spcAft>
                <a:spcPts val="0"/>
              </a:spcAft>
              <a:buNone/>
              <a:defRPr sz="1600"/>
            </a:lvl3pPr>
            <a:lvl4pPr lvl="3">
              <a:spcBef>
                <a:spcPts val="0"/>
              </a:spcBef>
              <a:spcAft>
                <a:spcPts val="0"/>
              </a:spcAft>
              <a:buNone/>
              <a:defRPr sz="1600"/>
            </a:lvl4pPr>
            <a:lvl5pPr lvl="4">
              <a:spcBef>
                <a:spcPts val="0"/>
              </a:spcBef>
              <a:spcAft>
                <a:spcPts val="0"/>
              </a:spcAft>
              <a:buNone/>
              <a:defRPr sz="1600"/>
            </a:lvl5pPr>
            <a:lvl6pPr lvl="5">
              <a:spcBef>
                <a:spcPts val="0"/>
              </a:spcBef>
              <a:spcAft>
                <a:spcPts val="0"/>
              </a:spcAft>
              <a:buNone/>
              <a:defRPr sz="1600"/>
            </a:lvl6pPr>
            <a:lvl7pPr lvl="6">
              <a:spcBef>
                <a:spcPts val="0"/>
              </a:spcBef>
              <a:spcAft>
                <a:spcPts val="0"/>
              </a:spcAft>
              <a:buNone/>
              <a:defRPr sz="1600"/>
            </a:lvl7pPr>
            <a:lvl8pPr lvl="7">
              <a:spcBef>
                <a:spcPts val="0"/>
              </a:spcBef>
              <a:spcAft>
                <a:spcPts val="0"/>
              </a:spcAft>
              <a:buNone/>
              <a:defRPr sz="1600"/>
            </a:lvl8pPr>
            <a:lvl9pPr lvl="8">
              <a:spcBef>
                <a:spcPts val="0"/>
              </a:spcBef>
              <a:spcAft>
                <a:spcPts val="0"/>
              </a:spcAft>
              <a:buNone/>
              <a:defRPr sz="16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o y descripción 2">
  <p:cSld name="Texto y Multimedia_1_1_2_1">
    <p:spTree>
      <p:nvGrpSpPr>
        <p:cNvPr id="172" name="Shape 172"/>
        <p:cNvGrpSpPr/>
        <p:nvPr/>
      </p:nvGrpSpPr>
      <p:grpSpPr>
        <a:xfrm>
          <a:off x="0" y="0"/>
          <a:ext cx="0" cy="0"/>
          <a:chOff x="0" y="0"/>
          <a:chExt cx="0" cy="0"/>
        </a:xfrm>
      </p:grpSpPr>
      <p:pic>
        <p:nvPicPr>
          <p:cNvPr id="173" name="Google Shape;173;p11"/>
          <p:cNvPicPr preferRelativeResize="0"/>
          <p:nvPr/>
        </p:nvPicPr>
        <p:blipFill>
          <a:blip r:embed="rId2">
            <a:alphaModFix/>
          </a:blip>
          <a:stretch>
            <a:fillRect/>
          </a:stretch>
        </p:blipFill>
        <p:spPr>
          <a:xfrm>
            <a:off x="0" y="1406"/>
            <a:ext cx="9143999" cy="5140688"/>
          </a:xfrm>
          <a:prstGeom prst="rect">
            <a:avLst/>
          </a:prstGeom>
          <a:noFill/>
          <a:ln>
            <a:noFill/>
          </a:ln>
        </p:spPr>
      </p:pic>
      <p:sp>
        <p:nvSpPr>
          <p:cNvPr id="174" name="Google Shape;174;p11"/>
          <p:cNvSpPr txBox="1"/>
          <p:nvPr>
            <p:ph type="title"/>
          </p:nvPr>
        </p:nvSpPr>
        <p:spPr>
          <a:xfrm>
            <a:off x="256500" y="141725"/>
            <a:ext cx="7452900" cy="977400"/>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rgbClr val="CB1E40"/>
              </a:buClr>
              <a:buSzPts val="3000"/>
              <a:buFont typeface="Rajdhani"/>
              <a:buNone/>
              <a:defRPr b="1" i="0" sz="3000" u="none" cap="none" strike="noStrike">
                <a:solidFill>
                  <a:srgbClr val="CB1E40"/>
                </a:solidFill>
                <a:latin typeface="Rajdhani"/>
                <a:ea typeface="Rajdhani"/>
                <a:cs typeface="Rajdhani"/>
                <a:sym typeface="Rajdhani"/>
              </a:defRPr>
            </a:lvl1pPr>
            <a:lvl2pPr lvl="1" rtl="0">
              <a:spcBef>
                <a:spcPts val="0"/>
              </a:spcBef>
              <a:spcAft>
                <a:spcPts val="0"/>
              </a:spcAft>
              <a:buClr>
                <a:srgbClr val="CB1E40"/>
              </a:buClr>
              <a:buSzPts val="3000"/>
              <a:buFont typeface="Rajdhani"/>
              <a:buNone/>
              <a:defRPr b="1" sz="3000">
                <a:solidFill>
                  <a:srgbClr val="CB1E40"/>
                </a:solidFill>
                <a:latin typeface="Rajdhani"/>
                <a:ea typeface="Rajdhani"/>
                <a:cs typeface="Rajdhani"/>
                <a:sym typeface="Rajdhani"/>
              </a:defRPr>
            </a:lvl2pPr>
            <a:lvl3pPr lvl="2" rtl="0">
              <a:spcBef>
                <a:spcPts val="0"/>
              </a:spcBef>
              <a:spcAft>
                <a:spcPts val="0"/>
              </a:spcAft>
              <a:buClr>
                <a:srgbClr val="CB1E40"/>
              </a:buClr>
              <a:buSzPts val="3000"/>
              <a:buFont typeface="Rajdhani"/>
              <a:buNone/>
              <a:defRPr b="1" sz="3000">
                <a:solidFill>
                  <a:srgbClr val="CB1E40"/>
                </a:solidFill>
                <a:latin typeface="Rajdhani"/>
                <a:ea typeface="Rajdhani"/>
                <a:cs typeface="Rajdhani"/>
                <a:sym typeface="Rajdhani"/>
              </a:defRPr>
            </a:lvl3pPr>
            <a:lvl4pPr lvl="3" rtl="0">
              <a:spcBef>
                <a:spcPts val="0"/>
              </a:spcBef>
              <a:spcAft>
                <a:spcPts val="0"/>
              </a:spcAft>
              <a:buClr>
                <a:srgbClr val="CB1E40"/>
              </a:buClr>
              <a:buSzPts val="3000"/>
              <a:buFont typeface="Rajdhani"/>
              <a:buNone/>
              <a:defRPr b="1" sz="3000">
                <a:solidFill>
                  <a:srgbClr val="CB1E40"/>
                </a:solidFill>
                <a:latin typeface="Rajdhani"/>
                <a:ea typeface="Rajdhani"/>
                <a:cs typeface="Rajdhani"/>
                <a:sym typeface="Rajdhani"/>
              </a:defRPr>
            </a:lvl4pPr>
            <a:lvl5pPr lvl="4" rtl="0">
              <a:spcBef>
                <a:spcPts val="0"/>
              </a:spcBef>
              <a:spcAft>
                <a:spcPts val="0"/>
              </a:spcAft>
              <a:buClr>
                <a:srgbClr val="CB1E40"/>
              </a:buClr>
              <a:buSzPts val="3000"/>
              <a:buFont typeface="Rajdhani"/>
              <a:buNone/>
              <a:defRPr b="1" sz="3000">
                <a:solidFill>
                  <a:srgbClr val="CB1E40"/>
                </a:solidFill>
                <a:latin typeface="Rajdhani"/>
                <a:ea typeface="Rajdhani"/>
                <a:cs typeface="Rajdhani"/>
                <a:sym typeface="Rajdhani"/>
              </a:defRPr>
            </a:lvl5pPr>
            <a:lvl6pPr lvl="5" rtl="0">
              <a:spcBef>
                <a:spcPts val="0"/>
              </a:spcBef>
              <a:spcAft>
                <a:spcPts val="0"/>
              </a:spcAft>
              <a:buClr>
                <a:srgbClr val="CB1E40"/>
              </a:buClr>
              <a:buSzPts val="3000"/>
              <a:buFont typeface="Rajdhani"/>
              <a:buNone/>
              <a:defRPr b="1" sz="3000">
                <a:solidFill>
                  <a:srgbClr val="CB1E40"/>
                </a:solidFill>
                <a:latin typeface="Rajdhani"/>
                <a:ea typeface="Rajdhani"/>
                <a:cs typeface="Rajdhani"/>
                <a:sym typeface="Rajdhani"/>
              </a:defRPr>
            </a:lvl6pPr>
            <a:lvl7pPr lvl="6" rtl="0">
              <a:spcBef>
                <a:spcPts val="0"/>
              </a:spcBef>
              <a:spcAft>
                <a:spcPts val="0"/>
              </a:spcAft>
              <a:buClr>
                <a:srgbClr val="CB1E40"/>
              </a:buClr>
              <a:buSzPts val="3000"/>
              <a:buFont typeface="Rajdhani"/>
              <a:buNone/>
              <a:defRPr b="1" sz="3000">
                <a:solidFill>
                  <a:srgbClr val="CB1E40"/>
                </a:solidFill>
                <a:latin typeface="Rajdhani"/>
                <a:ea typeface="Rajdhani"/>
                <a:cs typeface="Rajdhani"/>
                <a:sym typeface="Rajdhani"/>
              </a:defRPr>
            </a:lvl7pPr>
            <a:lvl8pPr lvl="7" rtl="0">
              <a:spcBef>
                <a:spcPts val="0"/>
              </a:spcBef>
              <a:spcAft>
                <a:spcPts val="0"/>
              </a:spcAft>
              <a:buClr>
                <a:srgbClr val="CB1E40"/>
              </a:buClr>
              <a:buSzPts val="3000"/>
              <a:buFont typeface="Rajdhani"/>
              <a:buNone/>
              <a:defRPr b="1" sz="3000">
                <a:solidFill>
                  <a:srgbClr val="CB1E40"/>
                </a:solidFill>
                <a:latin typeface="Rajdhani"/>
                <a:ea typeface="Rajdhani"/>
                <a:cs typeface="Rajdhani"/>
                <a:sym typeface="Rajdhani"/>
              </a:defRPr>
            </a:lvl8pPr>
            <a:lvl9pPr lvl="8" rtl="0">
              <a:spcBef>
                <a:spcPts val="0"/>
              </a:spcBef>
              <a:spcAft>
                <a:spcPts val="0"/>
              </a:spcAft>
              <a:buClr>
                <a:srgbClr val="CB1E40"/>
              </a:buClr>
              <a:buSzPts val="3000"/>
              <a:buFont typeface="Rajdhani"/>
              <a:buNone/>
              <a:defRPr b="1" sz="3000">
                <a:solidFill>
                  <a:srgbClr val="CB1E40"/>
                </a:solidFill>
                <a:latin typeface="Rajdhani"/>
                <a:ea typeface="Rajdhani"/>
                <a:cs typeface="Rajdhani"/>
                <a:sym typeface="Rajdhani"/>
              </a:defRPr>
            </a:lvl9pPr>
          </a:lstStyle>
          <a:p/>
        </p:txBody>
      </p:sp>
      <p:sp>
        <p:nvSpPr>
          <p:cNvPr id="175" name="Google Shape;175;p11"/>
          <p:cNvSpPr txBox="1"/>
          <p:nvPr>
            <p:ph idx="1" type="subTitle"/>
          </p:nvPr>
        </p:nvSpPr>
        <p:spPr>
          <a:xfrm>
            <a:off x="3446250" y="4778625"/>
            <a:ext cx="3232500" cy="3951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None/>
              <a:defRPr sz="800">
                <a:solidFill>
                  <a:srgbClr val="FFFFFF"/>
                </a:solidFill>
                <a:latin typeface="Rajdhani SemiBold"/>
                <a:ea typeface="Rajdhani SemiBold"/>
                <a:cs typeface="Rajdhani SemiBold"/>
                <a:sym typeface="Rajdhani SemiBold"/>
              </a:defRPr>
            </a:lvl1pPr>
            <a:lvl2pPr lvl="1" rtl="0">
              <a:spcBef>
                <a:spcPts val="0"/>
              </a:spcBef>
              <a:spcAft>
                <a:spcPts val="0"/>
              </a:spcAft>
              <a:buNone/>
              <a:defRPr sz="800">
                <a:solidFill>
                  <a:srgbClr val="FFFFFF"/>
                </a:solidFill>
                <a:latin typeface="Rajdhani SemiBold"/>
                <a:ea typeface="Rajdhani SemiBold"/>
                <a:cs typeface="Rajdhani SemiBold"/>
                <a:sym typeface="Rajdhani SemiBold"/>
              </a:defRPr>
            </a:lvl2pPr>
            <a:lvl3pPr lvl="2" rtl="0">
              <a:spcBef>
                <a:spcPts val="0"/>
              </a:spcBef>
              <a:spcAft>
                <a:spcPts val="0"/>
              </a:spcAft>
              <a:buNone/>
              <a:defRPr sz="800">
                <a:solidFill>
                  <a:srgbClr val="FFFFFF"/>
                </a:solidFill>
                <a:latin typeface="Rajdhani SemiBold"/>
                <a:ea typeface="Rajdhani SemiBold"/>
                <a:cs typeface="Rajdhani SemiBold"/>
                <a:sym typeface="Rajdhani SemiBold"/>
              </a:defRPr>
            </a:lvl3pPr>
            <a:lvl4pPr lvl="3" rtl="0">
              <a:spcBef>
                <a:spcPts val="0"/>
              </a:spcBef>
              <a:spcAft>
                <a:spcPts val="0"/>
              </a:spcAft>
              <a:buNone/>
              <a:defRPr sz="800">
                <a:solidFill>
                  <a:srgbClr val="FFFFFF"/>
                </a:solidFill>
                <a:latin typeface="Rajdhani SemiBold"/>
                <a:ea typeface="Rajdhani SemiBold"/>
                <a:cs typeface="Rajdhani SemiBold"/>
                <a:sym typeface="Rajdhani SemiBold"/>
              </a:defRPr>
            </a:lvl4pPr>
            <a:lvl5pPr lvl="4" rtl="0">
              <a:spcBef>
                <a:spcPts val="0"/>
              </a:spcBef>
              <a:spcAft>
                <a:spcPts val="0"/>
              </a:spcAft>
              <a:buNone/>
              <a:defRPr sz="800">
                <a:solidFill>
                  <a:srgbClr val="FFFFFF"/>
                </a:solidFill>
                <a:latin typeface="Rajdhani SemiBold"/>
                <a:ea typeface="Rajdhani SemiBold"/>
                <a:cs typeface="Rajdhani SemiBold"/>
                <a:sym typeface="Rajdhani SemiBold"/>
              </a:defRPr>
            </a:lvl5pPr>
            <a:lvl6pPr lvl="5" rtl="0">
              <a:spcBef>
                <a:spcPts val="0"/>
              </a:spcBef>
              <a:spcAft>
                <a:spcPts val="0"/>
              </a:spcAft>
              <a:buNone/>
              <a:defRPr sz="800">
                <a:solidFill>
                  <a:srgbClr val="FFFFFF"/>
                </a:solidFill>
                <a:latin typeface="Rajdhani SemiBold"/>
                <a:ea typeface="Rajdhani SemiBold"/>
                <a:cs typeface="Rajdhani SemiBold"/>
                <a:sym typeface="Rajdhani SemiBold"/>
              </a:defRPr>
            </a:lvl6pPr>
            <a:lvl7pPr lvl="6" rtl="0">
              <a:spcBef>
                <a:spcPts val="0"/>
              </a:spcBef>
              <a:spcAft>
                <a:spcPts val="0"/>
              </a:spcAft>
              <a:buNone/>
              <a:defRPr sz="800">
                <a:solidFill>
                  <a:srgbClr val="FFFFFF"/>
                </a:solidFill>
                <a:latin typeface="Rajdhani SemiBold"/>
                <a:ea typeface="Rajdhani SemiBold"/>
                <a:cs typeface="Rajdhani SemiBold"/>
                <a:sym typeface="Rajdhani SemiBold"/>
              </a:defRPr>
            </a:lvl7pPr>
            <a:lvl8pPr lvl="7" rtl="0">
              <a:spcBef>
                <a:spcPts val="0"/>
              </a:spcBef>
              <a:spcAft>
                <a:spcPts val="0"/>
              </a:spcAft>
              <a:buNone/>
              <a:defRPr sz="800">
                <a:solidFill>
                  <a:srgbClr val="FFFFFF"/>
                </a:solidFill>
                <a:latin typeface="Rajdhani SemiBold"/>
                <a:ea typeface="Rajdhani SemiBold"/>
                <a:cs typeface="Rajdhani SemiBold"/>
                <a:sym typeface="Rajdhani SemiBold"/>
              </a:defRPr>
            </a:lvl8pPr>
            <a:lvl9pPr lvl="8" rtl="0">
              <a:spcBef>
                <a:spcPts val="0"/>
              </a:spcBef>
              <a:spcAft>
                <a:spcPts val="0"/>
              </a:spcAft>
              <a:buNone/>
              <a:defRPr sz="800">
                <a:solidFill>
                  <a:srgbClr val="FFFFFF"/>
                </a:solidFill>
                <a:latin typeface="Rajdhani SemiBold"/>
                <a:ea typeface="Rajdhani SemiBold"/>
                <a:cs typeface="Rajdhani SemiBold"/>
                <a:sym typeface="Rajdhani SemiBold"/>
              </a:defRPr>
            </a:lvl9pPr>
          </a:lstStyle>
          <a:p/>
        </p:txBody>
      </p:sp>
      <p:sp>
        <p:nvSpPr>
          <p:cNvPr id="176" name="Google Shape;176;p11"/>
          <p:cNvSpPr txBox="1"/>
          <p:nvPr>
            <p:ph idx="2" type="title"/>
          </p:nvPr>
        </p:nvSpPr>
        <p:spPr>
          <a:xfrm>
            <a:off x="4826625" y="1738225"/>
            <a:ext cx="3397200" cy="977400"/>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rgbClr val="434343"/>
              </a:buClr>
              <a:buSzPts val="2400"/>
              <a:buFont typeface="Rajdhani"/>
              <a:buNone/>
              <a:defRPr b="1" i="0" sz="2400" u="none" cap="none" strike="noStrike">
                <a:solidFill>
                  <a:srgbClr val="434343"/>
                </a:solidFill>
                <a:latin typeface="Rajdhani"/>
                <a:ea typeface="Rajdhani"/>
                <a:cs typeface="Rajdhani"/>
                <a:sym typeface="Rajdhani"/>
              </a:defRPr>
            </a:lvl1pPr>
            <a:lvl2pPr lvl="1" rtl="0">
              <a:spcBef>
                <a:spcPts val="0"/>
              </a:spcBef>
              <a:spcAft>
                <a:spcPts val="0"/>
              </a:spcAft>
              <a:buClr>
                <a:srgbClr val="434343"/>
              </a:buClr>
              <a:buSzPts val="2400"/>
              <a:buFont typeface="Rajdhani"/>
              <a:buNone/>
              <a:defRPr b="1" sz="2400">
                <a:solidFill>
                  <a:srgbClr val="434343"/>
                </a:solidFill>
                <a:latin typeface="Rajdhani"/>
                <a:ea typeface="Rajdhani"/>
                <a:cs typeface="Rajdhani"/>
                <a:sym typeface="Rajdhani"/>
              </a:defRPr>
            </a:lvl2pPr>
            <a:lvl3pPr lvl="2" rtl="0">
              <a:spcBef>
                <a:spcPts val="0"/>
              </a:spcBef>
              <a:spcAft>
                <a:spcPts val="0"/>
              </a:spcAft>
              <a:buClr>
                <a:srgbClr val="434343"/>
              </a:buClr>
              <a:buSzPts val="2400"/>
              <a:buFont typeface="Rajdhani"/>
              <a:buNone/>
              <a:defRPr b="1" sz="2400">
                <a:solidFill>
                  <a:srgbClr val="434343"/>
                </a:solidFill>
                <a:latin typeface="Rajdhani"/>
                <a:ea typeface="Rajdhani"/>
                <a:cs typeface="Rajdhani"/>
                <a:sym typeface="Rajdhani"/>
              </a:defRPr>
            </a:lvl3pPr>
            <a:lvl4pPr lvl="3" rtl="0">
              <a:spcBef>
                <a:spcPts val="0"/>
              </a:spcBef>
              <a:spcAft>
                <a:spcPts val="0"/>
              </a:spcAft>
              <a:buClr>
                <a:srgbClr val="434343"/>
              </a:buClr>
              <a:buSzPts val="2400"/>
              <a:buFont typeface="Rajdhani"/>
              <a:buNone/>
              <a:defRPr b="1" sz="2400">
                <a:solidFill>
                  <a:srgbClr val="434343"/>
                </a:solidFill>
                <a:latin typeface="Rajdhani"/>
                <a:ea typeface="Rajdhani"/>
                <a:cs typeface="Rajdhani"/>
                <a:sym typeface="Rajdhani"/>
              </a:defRPr>
            </a:lvl4pPr>
            <a:lvl5pPr lvl="4" rtl="0">
              <a:spcBef>
                <a:spcPts val="0"/>
              </a:spcBef>
              <a:spcAft>
                <a:spcPts val="0"/>
              </a:spcAft>
              <a:buClr>
                <a:srgbClr val="434343"/>
              </a:buClr>
              <a:buSzPts val="2400"/>
              <a:buFont typeface="Rajdhani"/>
              <a:buNone/>
              <a:defRPr b="1" sz="2400">
                <a:solidFill>
                  <a:srgbClr val="434343"/>
                </a:solidFill>
                <a:latin typeface="Rajdhani"/>
                <a:ea typeface="Rajdhani"/>
                <a:cs typeface="Rajdhani"/>
                <a:sym typeface="Rajdhani"/>
              </a:defRPr>
            </a:lvl5pPr>
            <a:lvl6pPr lvl="5" rtl="0">
              <a:spcBef>
                <a:spcPts val="0"/>
              </a:spcBef>
              <a:spcAft>
                <a:spcPts val="0"/>
              </a:spcAft>
              <a:buClr>
                <a:srgbClr val="434343"/>
              </a:buClr>
              <a:buSzPts val="2400"/>
              <a:buFont typeface="Rajdhani"/>
              <a:buNone/>
              <a:defRPr b="1" sz="2400">
                <a:solidFill>
                  <a:srgbClr val="434343"/>
                </a:solidFill>
                <a:latin typeface="Rajdhani"/>
                <a:ea typeface="Rajdhani"/>
                <a:cs typeface="Rajdhani"/>
                <a:sym typeface="Rajdhani"/>
              </a:defRPr>
            </a:lvl6pPr>
            <a:lvl7pPr lvl="6" rtl="0">
              <a:spcBef>
                <a:spcPts val="0"/>
              </a:spcBef>
              <a:spcAft>
                <a:spcPts val="0"/>
              </a:spcAft>
              <a:buClr>
                <a:srgbClr val="434343"/>
              </a:buClr>
              <a:buSzPts val="2400"/>
              <a:buFont typeface="Rajdhani"/>
              <a:buNone/>
              <a:defRPr b="1" sz="2400">
                <a:solidFill>
                  <a:srgbClr val="434343"/>
                </a:solidFill>
                <a:latin typeface="Rajdhani"/>
                <a:ea typeface="Rajdhani"/>
                <a:cs typeface="Rajdhani"/>
                <a:sym typeface="Rajdhani"/>
              </a:defRPr>
            </a:lvl7pPr>
            <a:lvl8pPr lvl="7" rtl="0">
              <a:spcBef>
                <a:spcPts val="0"/>
              </a:spcBef>
              <a:spcAft>
                <a:spcPts val="0"/>
              </a:spcAft>
              <a:buClr>
                <a:srgbClr val="434343"/>
              </a:buClr>
              <a:buSzPts val="2400"/>
              <a:buFont typeface="Rajdhani"/>
              <a:buNone/>
              <a:defRPr b="1" sz="2400">
                <a:solidFill>
                  <a:srgbClr val="434343"/>
                </a:solidFill>
                <a:latin typeface="Rajdhani"/>
                <a:ea typeface="Rajdhani"/>
                <a:cs typeface="Rajdhani"/>
                <a:sym typeface="Rajdhani"/>
              </a:defRPr>
            </a:lvl8pPr>
            <a:lvl9pPr lvl="8" rtl="0">
              <a:spcBef>
                <a:spcPts val="0"/>
              </a:spcBef>
              <a:spcAft>
                <a:spcPts val="0"/>
              </a:spcAft>
              <a:buClr>
                <a:srgbClr val="434343"/>
              </a:buClr>
              <a:buSzPts val="2400"/>
              <a:buFont typeface="Rajdhani"/>
              <a:buNone/>
              <a:defRPr b="1" sz="2400">
                <a:solidFill>
                  <a:srgbClr val="434343"/>
                </a:solidFill>
                <a:latin typeface="Rajdhani"/>
                <a:ea typeface="Rajdhani"/>
                <a:cs typeface="Rajdhani"/>
                <a:sym typeface="Rajdhani"/>
              </a:defRPr>
            </a:lvl9pPr>
          </a:lstStyle>
          <a:p/>
        </p:txBody>
      </p:sp>
      <p:sp>
        <p:nvSpPr>
          <p:cNvPr id="177" name="Google Shape;177;p11"/>
          <p:cNvSpPr txBox="1"/>
          <p:nvPr>
            <p:ph idx="3" type="subTitle"/>
          </p:nvPr>
        </p:nvSpPr>
        <p:spPr>
          <a:xfrm>
            <a:off x="4826625" y="2819975"/>
            <a:ext cx="3397200" cy="18348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None/>
              <a:defRPr sz="1000">
                <a:latin typeface="Open Sans"/>
                <a:ea typeface="Open Sans"/>
                <a:cs typeface="Open Sans"/>
                <a:sym typeface="Open Sa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8" name="Google Shape;178;p11"/>
          <p:cNvSpPr txBox="1"/>
          <p:nvPr>
            <p:ph idx="4" type="subTitle"/>
          </p:nvPr>
        </p:nvSpPr>
        <p:spPr>
          <a:xfrm>
            <a:off x="4826625" y="1356925"/>
            <a:ext cx="3397200" cy="3051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None/>
              <a:defRPr sz="1000">
                <a:solidFill>
                  <a:srgbClr val="CB1E40"/>
                </a:solidFill>
                <a:latin typeface="Rajdhani Medium"/>
                <a:ea typeface="Rajdhani Medium"/>
                <a:cs typeface="Rajdhani Medium"/>
                <a:sym typeface="Rajdhani Medium"/>
              </a:defRPr>
            </a:lvl1pPr>
            <a:lvl2pPr lvl="1" rtl="0">
              <a:spcBef>
                <a:spcPts val="0"/>
              </a:spcBef>
              <a:spcAft>
                <a:spcPts val="0"/>
              </a:spcAft>
              <a:buNone/>
              <a:defRPr>
                <a:solidFill>
                  <a:srgbClr val="CB1E40"/>
                </a:solidFill>
                <a:latin typeface="Rajdhani Medium"/>
                <a:ea typeface="Rajdhani Medium"/>
                <a:cs typeface="Rajdhani Medium"/>
                <a:sym typeface="Rajdhani Medium"/>
              </a:defRPr>
            </a:lvl2pPr>
            <a:lvl3pPr lvl="2" rtl="0">
              <a:spcBef>
                <a:spcPts val="0"/>
              </a:spcBef>
              <a:spcAft>
                <a:spcPts val="0"/>
              </a:spcAft>
              <a:buNone/>
              <a:defRPr>
                <a:solidFill>
                  <a:srgbClr val="CB1E40"/>
                </a:solidFill>
                <a:latin typeface="Rajdhani Medium"/>
                <a:ea typeface="Rajdhani Medium"/>
                <a:cs typeface="Rajdhani Medium"/>
                <a:sym typeface="Rajdhani Medium"/>
              </a:defRPr>
            </a:lvl3pPr>
            <a:lvl4pPr lvl="3" rtl="0">
              <a:spcBef>
                <a:spcPts val="0"/>
              </a:spcBef>
              <a:spcAft>
                <a:spcPts val="0"/>
              </a:spcAft>
              <a:buNone/>
              <a:defRPr>
                <a:solidFill>
                  <a:srgbClr val="CB1E40"/>
                </a:solidFill>
                <a:latin typeface="Rajdhani Medium"/>
                <a:ea typeface="Rajdhani Medium"/>
                <a:cs typeface="Rajdhani Medium"/>
                <a:sym typeface="Rajdhani Medium"/>
              </a:defRPr>
            </a:lvl4pPr>
            <a:lvl5pPr lvl="4" rtl="0">
              <a:spcBef>
                <a:spcPts val="0"/>
              </a:spcBef>
              <a:spcAft>
                <a:spcPts val="0"/>
              </a:spcAft>
              <a:buNone/>
              <a:defRPr>
                <a:solidFill>
                  <a:srgbClr val="CB1E40"/>
                </a:solidFill>
                <a:latin typeface="Rajdhani Medium"/>
                <a:ea typeface="Rajdhani Medium"/>
                <a:cs typeface="Rajdhani Medium"/>
                <a:sym typeface="Rajdhani Medium"/>
              </a:defRPr>
            </a:lvl5pPr>
            <a:lvl6pPr lvl="5" rtl="0">
              <a:spcBef>
                <a:spcPts val="0"/>
              </a:spcBef>
              <a:spcAft>
                <a:spcPts val="0"/>
              </a:spcAft>
              <a:buNone/>
              <a:defRPr>
                <a:solidFill>
                  <a:srgbClr val="CB1E40"/>
                </a:solidFill>
                <a:latin typeface="Rajdhani Medium"/>
                <a:ea typeface="Rajdhani Medium"/>
                <a:cs typeface="Rajdhani Medium"/>
                <a:sym typeface="Rajdhani Medium"/>
              </a:defRPr>
            </a:lvl6pPr>
            <a:lvl7pPr lvl="6" rtl="0">
              <a:spcBef>
                <a:spcPts val="0"/>
              </a:spcBef>
              <a:spcAft>
                <a:spcPts val="0"/>
              </a:spcAft>
              <a:buNone/>
              <a:defRPr>
                <a:solidFill>
                  <a:srgbClr val="CB1E40"/>
                </a:solidFill>
                <a:latin typeface="Rajdhani Medium"/>
                <a:ea typeface="Rajdhani Medium"/>
                <a:cs typeface="Rajdhani Medium"/>
                <a:sym typeface="Rajdhani Medium"/>
              </a:defRPr>
            </a:lvl7pPr>
            <a:lvl8pPr lvl="7" rtl="0">
              <a:spcBef>
                <a:spcPts val="0"/>
              </a:spcBef>
              <a:spcAft>
                <a:spcPts val="0"/>
              </a:spcAft>
              <a:buNone/>
              <a:defRPr>
                <a:solidFill>
                  <a:srgbClr val="CB1E40"/>
                </a:solidFill>
                <a:latin typeface="Rajdhani Medium"/>
                <a:ea typeface="Rajdhani Medium"/>
                <a:cs typeface="Rajdhani Medium"/>
                <a:sym typeface="Rajdhani Medium"/>
              </a:defRPr>
            </a:lvl8pPr>
            <a:lvl9pPr lvl="8" rtl="0">
              <a:spcBef>
                <a:spcPts val="0"/>
              </a:spcBef>
              <a:spcAft>
                <a:spcPts val="0"/>
              </a:spcAft>
              <a:buNone/>
              <a:defRPr>
                <a:solidFill>
                  <a:srgbClr val="CB1E40"/>
                </a:solidFill>
                <a:latin typeface="Rajdhani Medium"/>
                <a:ea typeface="Rajdhani Medium"/>
                <a:cs typeface="Rajdhani Medium"/>
                <a:sym typeface="Rajdhani Medium"/>
              </a:defRPr>
            </a:lvl9pPr>
          </a:lstStyle>
          <a:p/>
        </p:txBody>
      </p:sp>
      <p:pic>
        <p:nvPicPr>
          <p:cNvPr id="179" name="Google Shape;179;p11"/>
          <p:cNvPicPr preferRelativeResize="0"/>
          <p:nvPr/>
        </p:nvPicPr>
        <p:blipFill rotWithShape="1">
          <a:blip r:embed="rId3">
            <a:alphaModFix/>
          </a:blip>
          <a:srcRect b="18857" l="0" r="0" t="0"/>
          <a:stretch/>
        </p:blipFill>
        <p:spPr>
          <a:xfrm>
            <a:off x="0" y="1438774"/>
            <a:ext cx="3508401" cy="3703324"/>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o y tabla">
  <p:cSld name="Texto y Multimedia_1_1_1">
    <p:spTree>
      <p:nvGrpSpPr>
        <p:cNvPr id="180" name="Shape 180"/>
        <p:cNvGrpSpPr/>
        <p:nvPr/>
      </p:nvGrpSpPr>
      <p:grpSpPr>
        <a:xfrm>
          <a:off x="0" y="0"/>
          <a:ext cx="0" cy="0"/>
          <a:chOff x="0" y="0"/>
          <a:chExt cx="0" cy="0"/>
        </a:xfrm>
      </p:grpSpPr>
      <p:pic>
        <p:nvPicPr>
          <p:cNvPr id="181" name="Google Shape;181;p12"/>
          <p:cNvPicPr preferRelativeResize="0"/>
          <p:nvPr/>
        </p:nvPicPr>
        <p:blipFill>
          <a:blip r:embed="rId2">
            <a:alphaModFix/>
          </a:blip>
          <a:stretch>
            <a:fillRect/>
          </a:stretch>
        </p:blipFill>
        <p:spPr>
          <a:xfrm>
            <a:off x="0" y="1406"/>
            <a:ext cx="9143999" cy="5140688"/>
          </a:xfrm>
          <a:prstGeom prst="rect">
            <a:avLst/>
          </a:prstGeom>
          <a:noFill/>
          <a:ln>
            <a:noFill/>
          </a:ln>
        </p:spPr>
      </p:pic>
      <p:sp>
        <p:nvSpPr>
          <p:cNvPr id="182" name="Google Shape;182;p12"/>
          <p:cNvSpPr txBox="1"/>
          <p:nvPr>
            <p:ph type="title"/>
          </p:nvPr>
        </p:nvSpPr>
        <p:spPr>
          <a:xfrm>
            <a:off x="256500" y="141725"/>
            <a:ext cx="7452900" cy="977400"/>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rgbClr val="CB1E40"/>
              </a:buClr>
              <a:buSzPts val="3000"/>
              <a:buFont typeface="Rajdhani"/>
              <a:buNone/>
              <a:defRPr b="1" i="0" sz="3000" u="none" cap="none" strike="noStrike">
                <a:solidFill>
                  <a:srgbClr val="CB1E40"/>
                </a:solidFill>
                <a:latin typeface="Rajdhani"/>
                <a:ea typeface="Rajdhani"/>
                <a:cs typeface="Rajdhani"/>
                <a:sym typeface="Rajdhani"/>
              </a:defRPr>
            </a:lvl1pPr>
            <a:lvl2pPr lvl="1" rtl="0">
              <a:spcBef>
                <a:spcPts val="0"/>
              </a:spcBef>
              <a:spcAft>
                <a:spcPts val="0"/>
              </a:spcAft>
              <a:buClr>
                <a:srgbClr val="CB1E40"/>
              </a:buClr>
              <a:buSzPts val="3000"/>
              <a:buFont typeface="Rajdhani"/>
              <a:buNone/>
              <a:defRPr b="1" sz="3000">
                <a:solidFill>
                  <a:srgbClr val="CB1E40"/>
                </a:solidFill>
                <a:latin typeface="Rajdhani"/>
                <a:ea typeface="Rajdhani"/>
                <a:cs typeface="Rajdhani"/>
                <a:sym typeface="Rajdhani"/>
              </a:defRPr>
            </a:lvl2pPr>
            <a:lvl3pPr lvl="2" rtl="0">
              <a:spcBef>
                <a:spcPts val="0"/>
              </a:spcBef>
              <a:spcAft>
                <a:spcPts val="0"/>
              </a:spcAft>
              <a:buClr>
                <a:srgbClr val="CB1E40"/>
              </a:buClr>
              <a:buSzPts val="3000"/>
              <a:buFont typeface="Rajdhani"/>
              <a:buNone/>
              <a:defRPr b="1" sz="3000">
                <a:solidFill>
                  <a:srgbClr val="CB1E40"/>
                </a:solidFill>
                <a:latin typeface="Rajdhani"/>
                <a:ea typeface="Rajdhani"/>
                <a:cs typeface="Rajdhani"/>
                <a:sym typeface="Rajdhani"/>
              </a:defRPr>
            </a:lvl3pPr>
            <a:lvl4pPr lvl="3" rtl="0">
              <a:spcBef>
                <a:spcPts val="0"/>
              </a:spcBef>
              <a:spcAft>
                <a:spcPts val="0"/>
              </a:spcAft>
              <a:buClr>
                <a:srgbClr val="CB1E40"/>
              </a:buClr>
              <a:buSzPts val="3000"/>
              <a:buFont typeface="Rajdhani"/>
              <a:buNone/>
              <a:defRPr b="1" sz="3000">
                <a:solidFill>
                  <a:srgbClr val="CB1E40"/>
                </a:solidFill>
                <a:latin typeface="Rajdhani"/>
                <a:ea typeface="Rajdhani"/>
                <a:cs typeface="Rajdhani"/>
                <a:sym typeface="Rajdhani"/>
              </a:defRPr>
            </a:lvl4pPr>
            <a:lvl5pPr lvl="4" rtl="0">
              <a:spcBef>
                <a:spcPts val="0"/>
              </a:spcBef>
              <a:spcAft>
                <a:spcPts val="0"/>
              </a:spcAft>
              <a:buClr>
                <a:srgbClr val="CB1E40"/>
              </a:buClr>
              <a:buSzPts val="3000"/>
              <a:buFont typeface="Rajdhani"/>
              <a:buNone/>
              <a:defRPr b="1" sz="3000">
                <a:solidFill>
                  <a:srgbClr val="CB1E40"/>
                </a:solidFill>
                <a:latin typeface="Rajdhani"/>
                <a:ea typeface="Rajdhani"/>
                <a:cs typeface="Rajdhani"/>
                <a:sym typeface="Rajdhani"/>
              </a:defRPr>
            </a:lvl5pPr>
            <a:lvl6pPr lvl="5" rtl="0">
              <a:spcBef>
                <a:spcPts val="0"/>
              </a:spcBef>
              <a:spcAft>
                <a:spcPts val="0"/>
              </a:spcAft>
              <a:buClr>
                <a:srgbClr val="CB1E40"/>
              </a:buClr>
              <a:buSzPts val="3000"/>
              <a:buFont typeface="Rajdhani"/>
              <a:buNone/>
              <a:defRPr b="1" sz="3000">
                <a:solidFill>
                  <a:srgbClr val="CB1E40"/>
                </a:solidFill>
                <a:latin typeface="Rajdhani"/>
                <a:ea typeface="Rajdhani"/>
                <a:cs typeface="Rajdhani"/>
                <a:sym typeface="Rajdhani"/>
              </a:defRPr>
            </a:lvl6pPr>
            <a:lvl7pPr lvl="6" rtl="0">
              <a:spcBef>
                <a:spcPts val="0"/>
              </a:spcBef>
              <a:spcAft>
                <a:spcPts val="0"/>
              </a:spcAft>
              <a:buClr>
                <a:srgbClr val="CB1E40"/>
              </a:buClr>
              <a:buSzPts val="3000"/>
              <a:buFont typeface="Rajdhani"/>
              <a:buNone/>
              <a:defRPr b="1" sz="3000">
                <a:solidFill>
                  <a:srgbClr val="CB1E40"/>
                </a:solidFill>
                <a:latin typeface="Rajdhani"/>
                <a:ea typeface="Rajdhani"/>
                <a:cs typeface="Rajdhani"/>
                <a:sym typeface="Rajdhani"/>
              </a:defRPr>
            </a:lvl7pPr>
            <a:lvl8pPr lvl="7" rtl="0">
              <a:spcBef>
                <a:spcPts val="0"/>
              </a:spcBef>
              <a:spcAft>
                <a:spcPts val="0"/>
              </a:spcAft>
              <a:buClr>
                <a:srgbClr val="CB1E40"/>
              </a:buClr>
              <a:buSzPts val="3000"/>
              <a:buFont typeface="Rajdhani"/>
              <a:buNone/>
              <a:defRPr b="1" sz="3000">
                <a:solidFill>
                  <a:srgbClr val="CB1E40"/>
                </a:solidFill>
                <a:latin typeface="Rajdhani"/>
                <a:ea typeface="Rajdhani"/>
                <a:cs typeface="Rajdhani"/>
                <a:sym typeface="Rajdhani"/>
              </a:defRPr>
            </a:lvl8pPr>
            <a:lvl9pPr lvl="8" rtl="0">
              <a:spcBef>
                <a:spcPts val="0"/>
              </a:spcBef>
              <a:spcAft>
                <a:spcPts val="0"/>
              </a:spcAft>
              <a:buClr>
                <a:srgbClr val="CB1E40"/>
              </a:buClr>
              <a:buSzPts val="3000"/>
              <a:buFont typeface="Rajdhani"/>
              <a:buNone/>
              <a:defRPr b="1" sz="3000">
                <a:solidFill>
                  <a:srgbClr val="CB1E40"/>
                </a:solidFill>
                <a:latin typeface="Rajdhani"/>
                <a:ea typeface="Rajdhani"/>
                <a:cs typeface="Rajdhani"/>
                <a:sym typeface="Rajdhani"/>
              </a:defRPr>
            </a:lvl9pPr>
          </a:lstStyle>
          <a:p/>
        </p:txBody>
      </p:sp>
      <p:sp>
        <p:nvSpPr>
          <p:cNvPr id="183" name="Google Shape;183;p12"/>
          <p:cNvSpPr txBox="1"/>
          <p:nvPr>
            <p:ph idx="1" type="subTitle"/>
          </p:nvPr>
        </p:nvSpPr>
        <p:spPr>
          <a:xfrm>
            <a:off x="117700" y="4778625"/>
            <a:ext cx="5707200" cy="3951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None/>
              <a:defRPr sz="1200">
                <a:solidFill>
                  <a:srgbClr val="FFFFFF"/>
                </a:solidFill>
                <a:latin typeface="Rajdhani SemiBold"/>
                <a:ea typeface="Rajdhani SemiBold"/>
                <a:cs typeface="Rajdhani SemiBold"/>
                <a:sym typeface="Rajdhani SemiBold"/>
              </a:defRPr>
            </a:lvl1pPr>
            <a:lvl2pPr lvl="1" rtl="0">
              <a:spcBef>
                <a:spcPts val="0"/>
              </a:spcBef>
              <a:spcAft>
                <a:spcPts val="0"/>
              </a:spcAft>
              <a:buNone/>
              <a:defRPr sz="1200">
                <a:solidFill>
                  <a:srgbClr val="FFFFFF"/>
                </a:solidFill>
                <a:latin typeface="Rajdhani SemiBold"/>
                <a:ea typeface="Rajdhani SemiBold"/>
                <a:cs typeface="Rajdhani SemiBold"/>
                <a:sym typeface="Rajdhani SemiBold"/>
              </a:defRPr>
            </a:lvl2pPr>
            <a:lvl3pPr lvl="2" rtl="0">
              <a:spcBef>
                <a:spcPts val="0"/>
              </a:spcBef>
              <a:spcAft>
                <a:spcPts val="0"/>
              </a:spcAft>
              <a:buNone/>
              <a:defRPr sz="1200">
                <a:solidFill>
                  <a:srgbClr val="FFFFFF"/>
                </a:solidFill>
                <a:latin typeface="Rajdhani SemiBold"/>
                <a:ea typeface="Rajdhani SemiBold"/>
                <a:cs typeface="Rajdhani SemiBold"/>
                <a:sym typeface="Rajdhani SemiBold"/>
              </a:defRPr>
            </a:lvl3pPr>
            <a:lvl4pPr lvl="3" rtl="0">
              <a:spcBef>
                <a:spcPts val="0"/>
              </a:spcBef>
              <a:spcAft>
                <a:spcPts val="0"/>
              </a:spcAft>
              <a:buNone/>
              <a:defRPr sz="1200">
                <a:solidFill>
                  <a:srgbClr val="FFFFFF"/>
                </a:solidFill>
                <a:latin typeface="Rajdhani SemiBold"/>
                <a:ea typeface="Rajdhani SemiBold"/>
                <a:cs typeface="Rajdhani SemiBold"/>
                <a:sym typeface="Rajdhani SemiBold"/>
              </a:defRPr>
            </a:lvl4pPr>
            <a:lvl5pPr lvl="4" rtl="0">
              <a:spcBef>
                <a:spcPts val="0"/>
              </a:spcBef>
              <a:spcAft>
                <a:spcPts val="0"/>
              </a:spcAft>
              <a:buNone/>
              <a:defRPr sz="1200">
                <a:solidFill>
                  <a:srgbClr val="FFFFFF"/>
                </a:solidFill>
                <a:latin typeface="Rajdhani SemiBold"/>
                <a:ea typeface="Rajdhani SemiBold"/>
                <a:cs typeface="Rajdhani SemiBold"/>
                <a:sym typeface="Rajdhani SemiBold"/>
              </a:defRPr>
            </a:lvl5pPr>
            <a:lvl6pPr lvl="5" rtl="0">
              <a:spcBef>
                <a:spcPts val="0"/>
              </a:spcBef>
              <a:spcAft>
                <a:spcPts val="0"/>
              </a:spcAft>
              <a:buNone/>
              <a:defRPr sz="1200">
                <a:solidFill>
                  <a:srgbClr val="FFFFFF"/>
                </a:solidFill>
                <a:latin typeface="Rajdhani SemiBold"/>
                <a:ea typeface="Rajdhani SemiBold"/>
                <a:cs typeface="Rajdhani SemiBold"/>
                <a:sym typeface="Rajdhani SemiBold"/>
              </a:defRPr>
            </a:lvl6pPr>
            <a:lvl7pPr lvl="6" rtl="0">
              <a:spcBef>
                <a:spcPts val="0"/>
              </a:spcBef>
              <a:spcAft>
                <a:spcPts val="0"/>
              </a:spcAft>
              <a:buNone/>
              <a:defRPr sz="1200">
                <a:solidFill>
                  <a:srgbClr val="FFFFFF"/>
                </a:solidFill>
                <a:latin typeface="Rajdhani SemiBold"/>
                <a:ea typeface="Rajdhani SemiBold"/>
                <a:cs typeface="Rajdhani SemiBold"/>
                <a:sym typeface="Rajdhani SemiBold"/>
              </a:defRPr>
            </a:lvl7pPr>
            <a:lvl8pPr lvl="7" rtl="0">
              <a:spcBef>
                <a:spcPts val="0"/>
              </a:spcBef>
              <a:spcAft>
                <a:spcPts val="0"/>
              </a:spcAft>
              <a:buNone/>
              <a:defRPr sz="1200">
                <a:solidFill>
                  <a:srgbClr val="FFFFFF"/>
                </a:solidFill>
                <a:latin typeface="Rajdhani SemiBold"/>
                <a:ea typeface="Rajdhani SemiBold"/>
                <a:cs typeface="Rajdhani SemiBold"/>
                <a:sym typeface="Rajdhani SemiBold"/>
              </a:defRPr>
            </a:lvl8pPr>
            <a:lvl9pPr lvl="8" rtl="0">
              <a:spcBef>
                <a:spcPts val="0"/>
              </a:spcBef>
              <a:spcAft>
                <a:spcPts val="0"/>
              </a:spcAft>
              <a:buNone/>
              <a:defRPr sz="1200">
                <a:solidFill>
                  <a:srgbClr val="FFFFFF"/>
                </a:solidFill>
                <a:latin typeface="Rajdhani SemiBold"/>
                <a:ea typeface="Rajdhani SemiBold"/>
                <a:cs typeface="Rajdhani SemiBold"/>
                <a:sym typeface="Rajdhani SemiBold"/>
              </a:defRPr>
            </a:lvl9pPr>
          </a:lstStyle>
          <a:p/>
        </p:txBody>
      </p:sp>
      <p:sp>
        <p:nvSpPr>
          <p:cNvPr id="184" name="Google Shape;184;p12"/>
          <p:cNvSpPr txBox="1"/>
          <p:nvPr>
            <p:ph idx="2" type="body"/>
          </p:nvPr>
        </p:nvSpPr>
        <p:spPr>
          <a:xfrm>
            <a:off x="370450" y="3913650"/>
            <a:ext cx="8422500" cy="684000"/>
          </a:xfrm>
          <a:prstGeom prst="rect">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lvl1pPr indent="-304800" lvl="0" marL="457200" rtl="0" algn="just">
              <a:lnSpc>
                <a:spcPct val="115000"/>
              </a:lnSpc>
              <a:spcBef>
                <a:spcPts val="0"/>
              </a:spcBef>
              <a:spcAft>
                <a:spcPts val="0"/>
              </a:spcAft>
              <a:buSzPts val="1200"/>
              <a:buFont typeface="Open Sans SemiBold"/>
              <a:buAutoNum type="arabicPeriod"/>
              <a:defRPr sz="1200">
                <a:latin typeface="Open Sans SemiBold"/>
                <a:ea typeface="Open Sans SemiBold"/>
                <a:cs typeface="Open Sans SemiBold"/>
                <a:sym typeface="Open Sans SemiBold"/>
              </a:defRPr>
            </a:lvl1pPr>
            <a:lvl2pPr indent="-304800" lvl="1" marL="914400" rtl="0" algn="just">
              <a:lnSpc>
                <a:spcPct val="115000"/>
              </a:lnSpc>
              <a:spcBef>
                <a:spcPts val="0"/>
              </a:spcBef>
              <a:spcAft>
                <a:spcPts val="0"/>
              </a:spcAft>
              <a:buSzPts val="1200"/>
              <a:buFont typeface="Open Sans"/>
              <a:buAutoNum type="alphaLcPeriod"/>
              <a:defRPr sz="1200">
                <a:latin typeface="Open Sans"/>
                <a:ea typeface="Open Sans"/>
                <a:cs typeface="Open Sans"/>
                <a:sym typeface="Open Sans"/>
              </a:defRPr>
            </a:lvl2pPr>
            <a:lvl3pPr indent="-304800" lvl="2" marL="1371600" rtl="0" algn="just">
              <a:lnSpc>
                <a:spcPct val="115000"/>
              </a:lnSpc>
              <a:spcBef>
                <a:spcPts val="0"/>
              </a:spcBef>
              <a:spcAft>
                <a:spcPts val="0"/>
              </a:spcAft>
              <a:buSzPts val="1200"/>
              <a:buFont typeface="Open Sans"/>
              <a:buAutoNum type="romanLcPeriod"/>
              <a:defRPr sz="1200">
                <a:latin typeface="Open Sans"/>
                <a:ea typeface="Open Sans"/>
                <a:cs typeface="Open Sans"/>
                <a:sym typeface="Open Sans"/>
              </a:defRPr>
            </a:lvl3pPr>
            <a:lvl4pPr indent="-304800" lvl="3" marL="1828800" rtl="0" algn="just">
              <a:lnSpc>
                <a:spcPct val="115000"/>
              </a:lnSpc>
              <a:spcBef>
                <a:spcPts val="0"/>
              </a:spcBef>
              <a:spcAft>
                <a:spcPts val="0"/>
              </a:spcAft>
              <a:buSzPts val="1200"/>
              <a:buFont typeface="Open Sans"/>
              <a:buAutoNum type="arabicPeriod"/>
              <a:defRPr sz="1200">
                <a:latin typeface="Open Sans"/>
                <a:ea typeface="Open Sans"/>
                <a:cs typeface="Open Sans"/>
                <a:sym typeface="Open Sans"/>
              </a:defRPr>
            </a:lvl4pPr>
            <a:lvl5pPr indent="-304800" lvl="4" marL="2286000" rtl="0" algn="just">
              <a:lnSpc>
                <a:spcPct val="115000"/>
              </a:lnSpc>
              <a:spcBef>
                <a:spcPts val="0"/>
              </a:spcBef>
              <a:spcAft>
                <a:spcPts val="0"/>
              </a:spcAft>
              <a:buSzPts val="1200"/>
              <a:buFont typeface="Open Sans"/>
              <a:buAutoNum type="alphaLcPeriod"/>
              <a:defRPr sz="1200">
                <a:latin typeface="Open Sans"/>
                <a:ea typeface="Open Sans"/>
                <a:cs typeface="Open Sans"/>
                <a:sym typeface="Open Sans"/>
              </a:defRPr>
            </a:lvl5pPr>
            <a:lvl6pPr indent="-304800" lvl="5" marL="2743200" rtl="0" algn="just">
              <a:lnSpc>
                <a:spcPct val="115000"/>
              </a:lnSpc>
              <a:spcBef>
                <a:spcPts val="0"/>
              </a:spcBef>
              <a:spcAft>
                <a:spcPts val="0"/>
              </a:spcAft>
              <a:buSzPts val="1200"/>
              <a:buFont typeface="Open Sans"/>
              <a:buAutoNum type="romanLcPeriod"/>
              <a:defRPr sz="1200">
                <a:latin typeface="Open Sans"/>
                <a:ea typeface="Open Sans"/>
                <a:cs typeface="Open Sans"/>
                <a:sym typeface="Open Sans"/>
              </a:defRPr>
            </a:lvl6pPr>
            <a:lvl7pPr indent="-304800" lvl="6" marL="3200400" rtl="0" algn="just">
              <a:lnSpc>
                <a:spcPct val="115000"/>
              </a:lnSpc>
              <a:spcBef>
                <a:spcPts val="0"/>
              </a:spcBef>
              <a:spcAft>
                <a:spcPts val="0"/>
              </a:spcAft>
              <a:buSzPts val="1200"/>
              <a:buFont typeface="Open Sans"/>
              <a:buAutoNum type="arabicPeriod"/>
              <a:defRPr sz="1200">
                <a:latin typeface="Open Sans"/>
                <a:ea typeface="Open Sans"/>
                <a:cs typeface="Open Sans"/>
                <a:sym typeface="Open Sans"/>
              </a:defRPr>
            </a:lvl7pPr>
            <a:lvl8pPr indent="-304800" lvl="7" marL="3657600" rtl="0" algn="just">
              <a:lnSpc>
                <a:spcPct val="115000"/>
              </a:lnSpc>
              <a:spcBef>
                <a:spcPts val="0"/>
              </a:spcBef>
              <a:spcAft>
                <a:spcPts val="0"/>
              </a:spcAft>
              <a:buSzPts val="1200"/>
              <a:buFont typeface="Open Sans"/>
              <a:buAutoNum type="alphaLcPeriod"/>
              <a:defRPr sz="1200">
                <a:latin typeface="Open Sans"/>
                <a:ea typeface="Open Sans"/>
                <a:cs typeface="Open Sans"/>
                <a:sym typeface="Open Sans"/>
              </a:defRPr>
            </a:lvl8pPr>
            <a:lvl9pPr indent="-304800" lvl="8" marL="4114800" rtl="0" algn="just">
              <a:lnSpc>
                <a:spcPct val="115000"/>
              </a:lnSpc>
              <a:spcBef>
                <a:spcPts val="0"/>
              </a:spcBef>
              <a:spcAft>
                <a:spcPts val="0"/>
              </a:spcAft>
              <a:buSzPts val="1200"/>
              <a:buFont typeface="Open Sans"/>
              <a:buAutoNum type="romanLcPeriod"/>
              <a:defRPr sz="1200">
                <a:latin typeface="Open Sans"/>
                <a:ea typeface="Open Sans"/>
                <a:cs typeface="Open Sans"/>
                <a:sym typeface="Open Sans"/>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o y gráfico">
  <p:cSld name="Texto y Multimedia_1_1_1_1">
    <p:spTree>
      <p:nvGrpSpPr>
        <p:cNvPr id="185" name="Shape 185"/>
        <p:cNvGrpSpPr/>
        <p:nvPr/>
      </p:nvGrpSpPr>
      <p:grpSpPr>
        <a:xfrm>
          <a:off x="0" y="0"/>
          <a:ext cx="0" cy="0"/>
          <a:chOff x="0" y="0"/>
          <a:chExt cx="0" cy="0"/>
        </a:xfrm>
      </p:grpSpPr>
      <p:pic>
        <p:nvPicPr>
          <p:cNvPr id="186" name="Google Shape;186;p13"/>
          <p:cNvPicPr preferRelativeResize="0"/>
          <p:nvPr/>
        </p:nvPicPr>
        <p:blipFill>
          <a:blip r:embed="rId2">
            <a:alphaModFix/>
          </a:blip>
          <a:stretch>
            <a:fillRect/>
          </a:stretch>
        </p:blipFill>
        <p:spPr>
          <a:xfrm>
            <a:off x="0" y="1406"/>
            <a:ext cx="9143999" cy="5140688"/>
          </a:xfrm>
          <a:prstGeom prst="rect">
            <a:avLst/>
          </a:prstGeom>
          <a:noFill/>
          <a:ln>
            <a:noFill/>
          </a:ln>
        </p:spPr>
      </p:pic>
      <p:sp>
        <p:nvSpPr>
          <p:cNvPr id="187" name="Google Shape;187;p13"/>
          <p:cNvSpPr txBox="1"/>
          <p:nvPr>
            <p:ph type="title"/>
          </p:nvPr>
        </p:nvSpPr>
        <p:spPr>
          <a:xfrm>
            <a:off x="256500" y="141725"/>
            <a:ext cx="7452900" cy="977400"/>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rgbClr val="CB1E40"/>
              </a:buClr>
              <a:buSzPts val="3000"/>
              <a:buFont typeface="Rajdhani"/>
              <a:buNone/>
              <a:defRPr b="1" i="0" sz="3000" u="none" cap="none" strike="noStrike">
                <a:solidFill>
                  <a:srgbClr val="CB1E40"/>
                </a:solidFill>
                <a:latin typeface="Rajdhani"/>
                <a:ea typeface="Rajdhani"/>
                <a:cs typeface="Rajdhani"/>
                <a:sym typeface="Rajdhani"/>
              </a:defRPr>
            </a:lvl1pPr>
            <a:lvl2pPr lvl="1" rtl="0">
              <a:spcBef>
                <a:spcPts val="0"/>
              </a:spcBef>
              <a:spcAft>
                <a:spcPts val="0"/>
              </a:spcAft>
              <a:buClr>
                <a:srgbClr val="CB1E40"/>
              </a:buClr>
              <a:buSzPts val="3000"/>
              <a:buFont typeface="Rajdhani"/>
              <a:buNone/>
              <a:defRPr b="1" sz="3000">
                <a:solidFill>
                  <a:srgbClr val="CB1E40"/>
                </a:solidFill>
                <a:latin typeface="Rajdhani"/>
                <a:ea typeface="Rajdhani"/>
                <a:cs typeface="Rajdhani"/>
                <a:sym typeface="Rajdhani"/>
              </a:defRPr>
            </a:lvl2pPr>
            <a:lvl3pPr lvl="2" rtl="0">
              <a:spcBef>
                <a:spcPts val="0"/>
              </a:spcBef>
              <a:spcAft>
                <a:spcPts val="0"/>
              </a:spcAft>
              <a:buClr>
                <a:srgbClr val="CB1E40"/>
              </a:buClr>
              <a:buSzPts val="3000"/>
              <a:buFont typeface="Rajdhani"/>
              <a:buNone/>
              <a:defRPr b="1" sz="3000">
                <a:solidFill>
                  <a:srgbClr val="CB1E40"/>
                </a:solidFill>
                <a:latin typeface="Rajdhani"/>
                <a:ea typeface="Rajdhani"/>
                <a:cs typeface="Rajdhani"/>
                <a:sym typeface="Rajdhani"/>
              </a:defRPr>
            </a:lvl3pPr>
            <a:lvl4pPr lvl="3" rtl="0">
              <a:spcBef>
                <a:spcPts val="0"/>
              </a:spcBef>
              <a:spcAft>
                <a:spcPts val="0"/>
              </a:spcAft>
              <a:buClr>
                <a:srgbClr val="CB1E40"/>
              </a:buClr>
              <a:buSzPts val="3000"/>
              <a:buFont typeface="Rajdhani"/>
              <a:buNone/>
              <a:defRPr b="1" sz="3000">
                <a:solidFill>
                  <a:srgbClr val="CB1E40"/>
                </a:solidFill>
                <a:latin typeface="Rajdhani"/>
                <a:ea typeface="Rajdhani"/>
                <a:cs typeface="Rajdhani"/>
                <a:sym typeface="Rajdhani"/>
              </a:defRPr>
            </a:lvl4pPr>
            <a:lvl5pPr lvl="4" rtl="0">
              <a:spcBef>
                <a:spcPts val="0"/>
              </a:spcBef>
              <a:spcAft>
                <a:spcPts val="0"/>
              </a:spcAft>
              <a:buClr>
                <a:srgbClr val="CB1E40"/>
              </a:buClr>
              <a:buSzPts val="3000"/>
              <a:buFont typeface="Rajdhani"/>
              <a:buNone/>
              <a:defRPr b="1" sz="3000">
                <a:solidFill>
                  <a:srgbClr val="CB1E40"/>
                </a:solidFill>
                <a:latin typeface="Rajdhani"/>
                <a:ea typeface="Rajdhani"/>
                <a:cs typeface="Rajdhani"/>
                <a:sym typeface="Rajdhani"/>
              </a:defRPr>
            </a:lvl5pPr>
            <a:lvl6pPr lvl="5" rtl="0">
              <a:spcBef>
                <a:spcPts val="0"/>
              </a:spcBef>
              <a:spcAft>
                <a:spcPts val="0"/>
              </a:spcAft>
              <a:buClr>
                <a:srgbClr val="CB1E40"/>
              </a:buClr>
              <a:buSzPts val="3000"/>
              <a:buFont typeface="Rajdhani"/>
              <a:buNone/>
              <a:defRPr b="1" sz="3000">
                <a:solidFill>
                  <a:srgbClr val="CB1E40"/>
                </a:solidFill>
                <a:latin typeface="Rajdhani"/>
                <a:ea typeface="Rajdhani"/>
                <a:cs typeface="Rajdhani"/>
                <a:sym typeface="Rajdhani"/>
              </a:defRPr>
            </a:lvl6pPr>
            <a:lvl7pPr lvl="6" rtl="0">
              <a:spcBef>
                <a:spcPts val="0"/>
              </a:spcBef>
              <a:spcAft>
                <a:spcPts val="0"/>
              </a:spcAft>
              <a:buClr>
                <a:srgbClr val="CB1E40"/>
              </a:buClr>
              <a:buSzPts val="3000"/>
              <a:buFont typeface="Rajdhani"/>
              <a:buNone/>
              <a:defRPr b="1" sz="3000">
                <a:solidFill>
                  <a:srgbClr val="CB1E40"/>
                </a:solidFill>
                <a:latin typeface="Rajdhani"/>
                <a:ea typeface="Rajdhani"/>
                <a:cs typeface="Rajdhani"/>
                <a:sym typeface="Rajdhani"/>
              </a:defRPr>
            </a:lvl7pPr>
            <a:lvl8pPr lvl="7" rtl="0">
              <a:spcBef>
                <a:spcPts val="0"/>
              </a:spcBef>
              <a:spcAft>
                <a:spcPts val="0"/>
              </a:spcAft>
              <a:buClr>
                <a:srgbClr val="CB1E40"/>
              </a:buClr>
              <a:buSzPts val="3000"/>
              <a:buFont typeface="Rajdhani"/>
              <a:buNone/>
              <a:defRPr b="1" sz="3000">
                <a:solidFill>
                  <a:srgbClr val="CB1E40"/>
                </a:solidFill>
                <a:latin typeface="Rajdhani"/>
                <a:ea typeface="Rajdhani"/>
                <a:cs typeface="Rajdhani"/>
                <a:sym typeface="Rajdhani"/>
              </a:defRPr>
            </a:lvl8pPr>
            <a:lvl9pPr lvl="8" rtl="0">
              <a:spcBef>
                <a:spcPts val="0"/>
              </a:spcBef>
              <a:spcAft>
                <a:spcPts val="0"/>
              </a:spcAft>
              <a:buClr>
                <a:srgbClr val="CB1E40"/>
              </a:buClr>
              <a:buSzPts val="3000"/>
              <a:buFont typeface="Rajdhani"/>
              <a:buNone/>
              <a:defRPr b="1" sz="3000">
                <a:solidFill>
                  <a:srgbClr val="CB1E40"/>
                </a:solidFill>
                <a:latin typeface="Rajdhani"/>
                <a:ea typeface="Rajdhani"/>
                <a:cs typeface="Rajdhani"/>
                <a:sym typeface="Rajdhani"/>
              </a:defRPr>
            </a:lvl9pPr>
          </a:lstStyle>
          <a:p/>
        </p:txBody>
      </p:sp>
      <p:sp>
        <p:nvSpPr>
          <p:cNvPr id="188" name="Google Shape;188;p13"/>
          <p:cNvSpPr txBox="1"/>
          <p:nvPr>
            <p:ph idx="1" type="subTitle"/>
          </p:nvPr>
        </p:nvSpPr>
        <p:spPr>
          <a:xfrm>
            <a:off x="117700" y="4778625"/>
            <a:ext cx="5707200" cy="3951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None/>
              <a:defRPr sz="1200">
                <a:solidFill>
                  <a:srgbClr val="FFFFFF"/>
                </a:solidFill>
                <a:latin typeface="Rajdhani SemiBold"/>
                <a:ea typeface="Rajdhani SemiBold"/>
                <a:cs typeface="Rajdhani SemiBold"/>
                <a:sym typeface="Rajdhani SemiBold"/>
              </a:defRPr>
            </a:lvl1pPr>
            <a:lvl2pPr lvl="1" rtl="0">
              <a:spcBef>
                <a:spcPts val="0"/>
              </a:spcBef>
              <a:spcAft>
                <a:spcPts val="0"/>
              </a:spcAft>
              <a:buNone/>
              <a:defRPr sz="1200">
                <a:solidFill>
                  <a:srgbClr val="FFFFFF"/>
                </a:solidFill>
                <a:latin typeface="Rajdhani SemiBold"/>
                <a:ea typeface="Rajdhani SemiBold"/>
                <a:cs typeface="Rajdhani SemiBold"/>
                <a:sym typeface="Rajdhani SemiBold"/>
              </a:defRPr>
            </a:lvl2pPr>
            <a:lvl3pPr lvl="2" rtl="0">
              <a:spcBef>
                <a:spcPts val="0"/>
              </a:spcBef>
              <a:spcAft>
                <a:spcPts val="0"/>
              </a:spcAft>
              <a:buNone/>
              <a:defRPr sz="1200">
                <a:solidFill>
                  <a:srgbClr val="FFFFFF"/>
                </a:solidFill>
                <a:latin typeface="Rajdhani SemiBold"/>
                <a:ea typeface="Rajdhani SemiBold"/>
                <a:cs typeface="Rajdhani SemiBold"/>
                <a:sym typeface="Rajdhani SemiBold"/>
              </a:defRPr>
            </a:lvl3pPr>
            <a:lvl4pPr lvl="3" rtl="0">
              <a:spcBef>
                <a:spcPts val="0"/>
              </a:spcBef>
              <a:spcAft>
                <a:spcPts val="0"/>
              </a:spcAft>
              <a:buNone/>
              <a:defRPr sz="1200">
                <a:solidFill>
                  <a:srgbClr val="FFFFFF"/>
                </a:solidFill>
                <a:latin typeface="Rajdhani SemiBold"/>
                <a:ea typeface="Rajdhani SemiBold"/>
                <a:cs typeface="Rajdhani SemiBold"/>
                <a:sym typeface="Rajdhani SemiBold"/>
              </a:defRPr>
            </a:lvl4pPr>
            <a:lvl5pPr lvl="4" rtl="0">
              <a:spcBef>
                <a:spcPts val="0"/>
              </a:spcBef>
              <a:spcAft>
                <a:spcPts val="0"/>
              </a:spcAft>
              <a:buNone/>
              <a:defRPr sz="1200">
                <a:solidFill>
                  <a:srgbClr val="FFFFFF"/>
                </a:solidFill>
                <a:latin typeface="Rajdhani SemiBold"/>
                <a:ea typeface="Rajdhani SemiBold"/>
                <a:cs typeface="Rajdhani SemiBold"/>
                <a:sym typeface="Rajdhani SemiBold"/>
              </a:defRPr>
            </a:lvl5pPr>
            <a:lvl6pPr lvl="5" rtl="0">
              <a:spcBef>
                <a:spcPts val="0"/>
              </a:spcBef>
              <a:spcAft>
                <a:spcPts val="0"/>
              </a:spcAft>
              <a:buNone/>
              <a:defRPr sz="1200">
                <a:solidFill>
                  <a:srgbClr val="FFFFFF"/>
                </a:solidFill>
                <a:latin typeface="Rajdhani SemiBold"/>
                <a:ea typeface="Rajdhani SemiBold"/>
                <a:cs typeface="Rajdhani SemiBold"/>
                <a:sym typeface="Rajdhani SemiBold"/>
              </a:defRPr>
            </a:lvl6pPr>
            <a:lvl7pPr lvl="6" rtl="0">
              <a:spcBef>
                <a:spcPts val="0"/>
              </a:spcBef>
              <a:spcAft>
                <a:spcPts val="0"/>
              </a:spcAft>
              <a:buNone/>
              <a:defRPr sz="1200">
                <a:solidFill>
                  <a:srgbClr val="FFFFFF"/>
                </a:solidFill>
                <a:latin typeface="Rajdhani SemiBold"/>
                <a:ea typeface="Rajdhani SemiBold"/>
                <a:cs typeface="Rajdhani SemiBold"/>
                <a:sym typeface="Rajdhani SemiBold"/>
              </a:defRPr>
            </a:lvl7pPr>
            <a:lvl8pPr lvl="7" rtl="0">
              <a:spcBef>
                <a:spcPts val="0"/>
              </a:spcBef>
              <a:spcAft>
                <a:spcPts val="0"/>
              </a:spcAft>
              <a:buNone/>
              <a:defRPr sz="1200">
                <a:solidFill>
                  <a:srgbClr val="FFFFFF"/>
                </a:solidFill>
                <a:latin typeface="Rajdhani SemiBold"/>
                <a:ea typeface="Rajdhani SemiBold"/>
                <a:cs typeface="Rajdhani SemiBold"/>
                <a:sym typeface="Rajdhani SemiBold"/>
              </a:defRPr>
            </a:lvl8pPr>
            <a:lvl9pPr lvl="8" rtl="0">
              <a:spcBef>
                <a:spcPts val="0"/>
              </a:spcBef>
              <a:spcAft>
                <a:spcPts val="0"/>
              </a:spcAft>
              <a:buNone/>
              <a:defRPr sz="1200">
                <a:solidFill>
                  <a:srgbClr val="FFFFFF"/>
                </a:solidFill>
                <a:latin typeface="Rajdhani SemiBold"/>
                <a:ea typeface="Rajdhani SemiBold"/>
                <a:cs typeface="Rajdhani SemiBold"/>
                <a:sym typeface="Rajdhani SemiBold"/>
              </a:defRPr>
            </a:lvl9pPr>
          </a:lstStyle>
          <a:p/>
        </p:txBody>
      </p:sp>
      <p:sp>
        <p:nvSpPr>
          <p:cNvPr id="189" name="Google Shape;189;p13"/>
          <p:cNvSpPr txBox="1"/>
          <p:nvPr>
            <p:ph idx="2" type="body"/>
          </p:nvPr>
        </p:nvSpPr>
        <p:spPr>
          <a:xfrm>
            <a:off x="370450" y="3913650"/>
            <a:ext cx="8422500" cy="684000"/>
          </a:xfrm>
          <a:prstGeom prst="rect">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lvl1pPr indent="-304800" lvl="0" marL="457200" rtl="0" algn="just">
              <a:lnSpc>
                <a:spcPct val="115000"/>
              </a:lnSpc>
              <a:spcBef>
                <a:spcPts val="0"/>
              </a:spcBef>
              <a:spcAft>
                <a:spcPts val="0"/>
              </a:spcAft>
              <a:buSzPts val="1200"/>
              <a:buFont typeface="Open Sans SemiBold"/>
              <a:buAutoNum type="arabicPeriod"/>
              <a:defRPr sz="1200">
                <a:latin typeface="Open Sans SemiBold"/>
                <a:ea typeface="Open Sans SemiBold"/>
                <a:cs typeface="Open Sans SemiBold"/>
                <a:sym typeface="Open Sans SemiBold"/>
              </a:defRPr>
            </a:lvl1pPr>
            <a:lvl2pPr indent="-304800" lvl="1" marL="914400" rtl="0" algn="just">
              <a:lnSpc>
                <a:spcPct val="115000"/>
              </a:lnSpc>
              <a:spcBef>
                <a:spcPts val="0"/>
              </a:spcBef>
              <a:spcAft>
                <a:spcPts val="0"/>
              </a:spcAft>
              <a:buSzPts val="1200"/>
              <a:buFont typeface="Open Sans"/>
              <a:buAutoNum type="alphaLcPeriod"/>
              <a:defRPr sz="1200">
                <a:latin typeface="Open Sans"/>
                <a:ea typeface="Open Sans"/>
                <a:cs typeface="Open Sans"/>
                <a:sym typeface="Open Sans"/>
              </a:defRPr>
            </a:lvl2pPr>
            <a:lvl3pPr indent="-304800" lvl="2" marL="1371600" rtl="0" algn="just">
              <a:lnSpc>
                <a:spcPct val="115000"/>
              </a:lnSpc>
              <a:spcBef>
                <a:spcPts val="0"/>
              </a:spcBef>
              <a:spcAft>
                <a:spcPts val="0"/>
              </a:spcAft>
              <a:buSzPts val="1200"/>
              <a:buFont typeface="Open Sans"/>
              <a:buAutoNum type="romanLcPeriod"/>
              <a:defRPr sz="1200">
                <a:latin typeface="Open Sans"/>
                <a:ea typeface="Open Sans"/>
                <a:cs typeface="Open Sans"/>
                <a:sym typeface="Open Sans"/>
              </a:defRPr>
            </a:lvl3pPr>
            <a:lvl4pPr indent="-304800" lvl="3" marL="1828800" rtl="0" algn="just">
              <a:lnSpc>
                <a:spcPct val="115000"/>
              </a:lnSpc>
              <a:spcBef>
                <a:spcPts val="0"/>
              </a:spcBef>
              <a:spcAft>
                <a:spcPts val="0"/>
              </a:spcAft>
              <a:buSzPts val="1200"/>
              <a:buFont typeface="Open Sans"/>
              <a:buAutoNum type="arabicPeriod"/>
              <a:defRPr sz="1200">
                <a:latin typeface="Open Sans"/>
                <a:ea typeface="Open Sans"/>
                <a:cs typeface="Open Sans"/>
                <a:sym typeface="Open Sans"/>
              </a:defRPr>
            </a:lvl4pPr>
            <a:lvl5pPr indent="-304800" lvl="4" marL="2286000" rtl="0" algn="just">
              <a:lnSpc>
                <a:spcPct val="115000"/>
              </a:lnSpc>
              <a:spcBef>
                <a:spcPts val="0"/>
              </a:spcBef>
              <a:spcAft>
                <a:spcPts val="0"/>
              </a:spcAft>
              <a:buSzPts val="1200"/>
              <a:buFont typeface="Open Sans"/>
              <a:buAutoNum type="alphaLcPeriod"/>
              <a:defRPr sz="1200">
                <a:latin typeface="Open Sans"/>
                <a:ea typeface="Open Sans"/>
                <a:cs typeface="Open Sans"/>
                <a:sym typeface="Open Sans"/>
              </a:defRPr>
            </a:lvl5pPr>
            <a:lvl6pPr indent="-304800" lvl="5" marL="2743200" rtl="0" algn="just">
              <a:lnSpc>
                <a:spcPct val="115000"/>
              </a:lnSpc>
              <a:spcBef>
                <a:spcPts val="0"/>
              </a:spcBef>
              <a:spcAft>
                <a:spcPts val="0"/>
              </a:spcAft>
              <a:buSzPts val="1200"/>
              <a:buFont typeface="Open Sans"/>
              <a:buAutoNum type="romanLcPeriod"/>
              <a:defRPr sz="1200">
                <a:latin typeface="Open Sans"/>
                <a:ea typeface="Open Sans"/>
                <a:cs typeface="Open Sans"/>
                <a:sym typeface="Open Sans"/>
              </a:defRPr>
            </a:lvl6pPr>
            <a:lvl7pPr indent="-304800" lvl="6" marL="3200400" rtl="0" algn="just">
              <a:lnSpc>
                <a:spcPct val="115000"/>
              </a:lnSpc>
              <a:spcBef>
                <a:spcPts val="0"/>
              </a:spcBef>
              <a:spcAft>
                <a:spcPts val="0"/>
              </a:spcAft>
              <a:buSzPts val="1200"/>
              <a:buFont typeface="Open Sans"/>
              <a:buAutoNum type="arabicPeriod"/>
              <a:defRPr sz="1200">
                <a:latin typeface="Open Sans"/>
                <a:ea typeface="Open Sans"/>
                <a:cs typeface="Open Sans"/>
                <a:sym typeface="Open Sans"/>
              </a:defRPr>
            </a:lvl7pPr>
            <a:lvl8pPr indent="-304800" lvl="7" marL="3657600" rtl="0" algn="just">
              <a:lnSpc>
                <a:spcPct val="115000"/>
              </a:lnSpc>
              <a:spcBef>
                <a:spcPts val="0"/>
              </a:spcBef>
              <a:spcAft>
                <a:spcPts val="0"/>
              </a:spcAft>
              <a:buSzPts val="1200"/>
              <a:buFont typeface="Open Sans"/>
              <a:buAutoNum type="alphaLcPeriod"/>
              <a:defRPr sz="1200">
                <a:latin typeface="Open Sans"/>
                <a:ea typeface="Open Sans"/>
                <a:cs typeface="Open Sans"/>
                <a:sym typeface="Open Sans"/>
              </a:defRPr>
            </a:lvl8pPr>
            <a:lvl9pPr indent="-304800" lvl="8" marL="4114800" rtl="0" algn="just">
              <a:lnSpc>
                <a:spcPct val="115000"/>
              </a:lnSpc>
              <a:spcBef>
                <a:spcPts val="0"/>
              </a:spcBef>
              <a:spcAft>
                <a:spcPts val="0"/>
              </a:spcAft>
              <a:buSzPts val="1200"/>
              <a:buFont typeface="Open Sans"/>
              <a:buAutoNum type="romanLcPeriod"/>
              <a:defRPr sz="1200">
                <a:latin typeface="Open Sans"/>
                <a:ea typeface="Open Sans"/>
                <a:cs typeface="Open Sans"/>
                <a:sym typeface="Open Sans"/>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ortada">
  <p:cSld name="CUSTOM">
    <p:spTree>
      <p:nvGrpSpPr>
        <p:cNvPr id="190" name="Shape 190"/>
        <p:cNvGrpSpPr/>
        <p:nvPr/>
      </p:nvGrpSpPr>
      <p:grpSpPr>
        <a:xfrm>
          <a:off x="0" y="0"/>
          <a:ext cx="0" cy="0"/>
          <a:chOff x="0" y="0"/>
          <a:chExt cx="0" cy="0"/>
        </a:xfrm>
      </p:grpSpPr>
      <p:pic>
        <p:nvPicPr>
          <p:cNvPr id="191" name="Google Shape;191;p14"/>
          <p:cNvPicPr preferRelativeResize="0"/>
          <p:nvPr/>
        </p:nvPicPr>
        <p:blipFill>
          <a:blip r:embed="rId2">
            <a:alphaModFix/>
          </a:blip>
          <a:stretch>
            <a:fillRect/>
          </a:stretch>
        </p:blipFill>
        <p:spPr>
          <a:xfrm>
            <a:off x="0" y="0"/>
            <a:ext cx="9143997" cy="5139784"/>
          </a:xfrm>
          <a:prstGeom prst="rect">
            <a:avLst/>
          </a:prstGeom>
          <a:noFill/>
          <a:ln>
            <a:noFill/>
          </a:ln>
        </p:spPr>
      </p:pic>
      <p:sp>
        <p:nvSpPr>
          <p:cNvPr id="192" name="Google Shape;192;p14"/>
          <p:cNvSpPr txBox="1"/>
          <p:nvPr>
            <p:ph type="title"/>
          </p:nvPr>
        </p:nvSpPr>
        <p:spPr>
          <a:xfrm>
            <a:off x="4861025" y="988675"/>
            <a:ext cx="3895800" cy="28602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None/>
              <a:defRPr b="1" sz="6000">
                <a:solidFill>
                  <a:srgbClr val="FFFFFF"/>
                </a:solidFill>
                <a:latin typeface="Rajdhani"/>
                <a:ea typeface="Rajdhani"/>
                <a:cs typeface="Rajdhani"/>
                <a:sym typeface="Rajdhani"/>
              </a:defRPr>
            </a:lvl1pPr>
            <a:lvl2pPr lvl="1">
              <a:spcBef>
                <a:spcPts val="0"/>
              </a:spcBef>
              <a:spcAft>
                <a:spcPts val="0"/>
              </a:spcAft>
              <a:buNone/>
              <a:defRPr b="1" sz="6000">
                <a:solidFill>
                  <a:srgbClr val="FFFFFF"/>
                </a:solidFill>
                <a:latin typeface="Rajdhani"/>
                <a:ea typeface="Rajdhani"/>
                <a:cs typeface="Rajdhani"/>
                <a:sym typeface="Rajdhani"/>
              </a:defRPr>
            </a:lvl2pPr>
            <a:lvl3pPr lvl="2">
              <a:spcBef>
                <a:spcPts val="0"/>
              </a:spcBef>
              <a:spcAft>
                <a:spcPts val="0"/>
              </a:spcAft>
              <a:buNone/>
              <a:defRPr b="1" sz="6000">
                <a:solidFill>
                  <a:srgbClr val="FFFFFF"/>
                </a:solidFill>
                <a:latin typeface="Rajdhani"/>
                <a:ea typeface="Rajdhani"/>
                <a:cs typeface="Rajdhani"/>
                <a:sym typeface="Rajdhani"/>
              </a:defRPr>
            </a:lvl3pPr>
            <a:lvl4pPr lvl="3">
              <a:spcBef>
                <a:spcPts val="0"/>
              </a:spcBef>
              <a:spcAft>
                <a:spcPts val="0"/>
              </a:spcAft>
              <a:buNone/>
              <a:defRPr b="1" sz="6000">
                <a:solidFill>
                  <a:srgbClr val="FFFFFF"/>
                </a:solidFill>
                <a:latin typeface="Rajdhani"/>
                <a:ea typeface="Rajdhani"/>
                <a:cs typeface="Rajdhani"/>
                <a:sym typeface="Rajdhani"/>
              </a:defRPr>
            </a:lvl4pPr>
            <a:lvl5pPr lvl="4">
              <a:spcBef>
                <a:spcPts val="0"/>
              </a:spcBef>
              <a:spcAft>
                <a:spcPts val="0"/>
              </a:spcAft>
              <a:buNone/>
              <a:defRPr b="1" sz="6000">
                <a:solidFill>
                  <a:srgbClr val="FFFFFF"/>
                </a:solidFill>
                <a:latin typeface="Rajdhani"/>
                <a:ea typeface="Rajdhani"/>
                <a:cs typeface="Rajdhani"/>
                <a:sym typeface="Rajdhani"/>
              </a:defRPr>
            </a:lvl5pPr>
            <a:lvl6pPr lvl="5">
              <a:spcBef>
                <a:spcPts val="0"/>
              </a:spcBef>
              <a:spcAft>
                <a:spcPts val="0"/>
              </a:spcAft>
              <a:buNone/>
              <a:defRPr b="1" sz="6000">
                <a:solidFill>
                  <a:srgbClr val="FFFFFF"/>
                </a:solidFill>
                <a:latin typeface="Rajdhani"/>
                <a:ea typeface="Rajdhani"/>
                <a:cs typeface="Rajdhani"/>
                <a:sym typeface="Rajdhani"/>
              </a:defRPr>
            </a:lvl6pPr>
            <a:lvl7pPr lvl="6">
              <a:spcBef>
                <a:spcPts val="0"/>
              </a:spcBef>
              <a:spcAft>
                <a:spcPts val="0"/>
              </a:spcAft>
              <a:buNone/>
              <a:defRPr b="1" sz="6000">
                <a:solidFill>
                  <a:srgbClr val="FFFFFF"/>
                </a:solidFill>
                <a:latin typeface="Rajdhani"/>
                <a:ea typeface="Rajdhani"/>
                <a:cs typeface="Rajdhani"/>
                <a:sym typeface="Rajdhani"/>
              </a:defRPr>
            </a:lvl7pPr>
            <a:lvl8pPr lvl="7">
              <a:spcBef>
                <a:spcPts val="0"/>
              </a:spcBef>
              <a:spcAft>
                <a:spcPts val="0"/>
              </a:spcAft>
              <a:buNone/>
              <a:defRPr b="1" sz="6000">
                <a:solidFill>
                  <a:srgbClr val="FFFFFF"/>
                </a:solidFill>
                <a:latin typeface="Rajdhani"/>
                <a:ea typeface="Rajdhani"/>
                <a:cs typeface="Rajdhani"/>
                <a:sym typeface="Rajdhani"/>
              </a:defRPr>
            </a:lvl8pPr>
            <a:lvl9pPr lvl="8">
              <a:spcBef>
                <a:spcPts val="0"/>
              </a:spcBef>
              <a:spcAft>
                <a:spcPts val="0"/>
              </a:spcAft>
              <a:buNone/>
              <a:defRPr b="1" sz="6000">
                <a:solidFill>
                  <a:srgbClr val="FFFFFF"/>
                </a:solidFill>
                <a:latin typeface="Rajdhani"/>
                <a:ea typeface="Rajdhani"/>
                <a:cs typeface="Rajdhani"/>
                <a:sym typeface="Rajdhani"/>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ortada 2">
  <p:cSld name="CUSTOM_1">
    <p:spTree>
      <p:nvGrpSpPr>
        <p:cNvPr id="193" name="Shape 193"/>
        <p:cNvGrpSpPr/>
        <p:nvPr/>
      </p:nvGrpSpPr>
      <p:grpSpPr>
        <a:xfrm>
          <a:off x="0" y="0"/>
          <a:ext cx="0" cy="0"/>
          <a:chOff x="0" y="0"/>
          <a:chExt cx="0" cy="0"/>
        </a:xfrm>
      </p:grpSpPr>
      <p:pic>
        <p:nvPicPr>
          <p:cNvPr id="194" name="Google Shape;194;p15"/>
          <p:cNvPicPr preferRelativeResize="0"/>
          <p:nvPr/>
        </p:nvPicPr>
        <p:blipFill>
          <a:blip r:embed="rId2">
            <a:alphaModFix/>
          </a:blip>
          <a:stretch>
            <a:fillRect/>
          </a:stretch>
        </p:blipFill>
        <p:spPr>
          <a:xfrm>
            <a:off x="0" y="0"/>
            <a:ext cx="9143997" cy="5139784"/>
          </a:xfrm>
          <a:prstGeom prst="rect">
            <a:avLst/>
          </a:prstGeom>
          <a:noFill/>
          <a:ln>
            <a:noFill/>
          </a:ln>
        </p:spPr>
      </p:pic>
      <p:sp>
        <p:nvSpPr>
          <p:cNvPr id="195" name="Google Shape;195;p15"/>
          <p:cNvSpPr txBox="1"/>
          <p:nvPr>
            <p:ph type="title"/>
          </p:nvPr>
        </p:nvSpPr>
        <p:spPr>
          <a:xfrm>
            <a:off x="4861025" y="988675"/>
            <a:ext cx="3895800" cy="28602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None/>
              <a:defRPr b="1" sz="6000">
                <a:solidFill>
                  <a:srgbClr val="FFFFFF"/>
                </a:solidFill>
                <a:latin typeface="Rajdhani"/>
                <a:ea typeface="Rajdhani"/>
                <a:cs typeface="Rajdhani"/>
                <a:sym typeface="Rajdhani"/>
              </a:defRPr>
            </a:lvl1pPr>
            <a:lvl2pPr lvl="1" rtl="0">
              <a:spcBef>
                <a:spcPts val="0"/>
              </a:spcBef>
              <a:spcAft>
                <a:spcPts val="0"/>
              </a:spcAft>
              <a:buNone/>
              <a:defRPr b="1" sz="6000">
                <a:solidFill>
                  <a:srgbClr val="FFFFFF"/>
                </a:solidFill>
                <a:latin typeface="Rajdhani"/>
                <a:ea typeface="Rajdhani"/>
                <a:cs typeface="Rajdhani"/>
                <a:sym typeface="Rajdhani"/>
              </a:defRPr>
            </a:lvl2pPr>
            <a:lvl3pPr lvl="2" rtl="0">
              <a:spcBef>
                <a:spcPts val="0"/>
              </a:spcBef>
              <a:spcAft>
                <a:spcPts val="0"/>
              </a:spcAft>
              <a:buNone/>
              <a:defRPr b="1" sz="6000">
                <a:solidFill>
                  <a:srgbClr val="FFFFFF"/>
                </a:solidFill>
                <a:latin typeface="Rajdhani"/>
                <a:ea typeface="Rajdhani"/>
                <a:cs typeface="Rajdhani"/>
                <a:sym typeface="Rajdhani"/>
              </a:defRPr>
            </a:lvl3pPr>
            <a:lvl4pPr lvl="3" rtl="0">
              <a:spcBef>
                <a:spcPts val="0"/>
              </a:spcBef>
              <a:spcAft>
                <a:spcPts val="0"/>
              </a:spcAft>
              <a:buNone/>
              <a:defRPr b="1" sz="6000">
                <a:solidFill>
                  <a:srgbClr val="FFFFFF"/>
                </a:solidFill>
                <a:latin typeface="Rajdhani"/>
                <a:ea typeface="Rajdhani"/>
                <a:cs typeface="Rajdhani"/>
                <a:sym typeface="Rajdhani"/>
              </a:defRPr>
            </a:lvl4pPr>
            <a:lvl5pPr lvl="4" rtl="0">
              <a:spcBef>
                <a:spcPts val="0"/>
              </a:spcBef>
              <a:spcAft>
                <a:spcPts val="0"/>
              </a:spcAft>
              <a:buNone/>
              <a:defRPr b="1" sz="6000">
                <a:solidFill>
                  <a:srgbClr val="FFFFFF"/>
                </a:solidFill>
                <a:latin typeface="Rajdhani"/>
                <a:ea typeface="Rajdhani"/>
                <a:cs typeface="Rajdhani"/>
                <a:sym typeface="Rajdhani"/>
              </a:defRPr>
            </a:lvl5pPr>
            <a:lvl6pPr lvl="5" rtl="0">
              <a:spcBef>
                <a:spcPts val="0"/>
              </a:spcBef>
              <a:spcAft>
                <a:spcPts val="0"/>
              </a:spcAft>
              <a:buNone/>
              <a:defRPr b="1" sz="6000">
                <a:solidFill>
                  <a:srgbClr val="FFFFFF"/>
                </a:solidFill>
                <a:latin typeface="Rajdhani"/>
                <a:ea typeface="Rajdhani"/>
                <a:cs typeface="Rajdhani"/>
                <a:sym typeface="Rajdhani"/>
              </a:defRPr>
            </a:lvl6pPr>
            <a:lvl7pPr lvl="6" rtl="0">
              <a:spcBef>
                <a:spcPts val="0"/>
              </a:spcBef>
              <a:spcAft>
                <a:spcPts val="0"/>
              </a:spcAft>
              <a:buNone/>
              <a:defRPr b="1" sz="6000">
                <a:solidFill>
                  <a:srgbClr val="FFFFFF"/>
                </a:solidFill>
                <a:latin typeface="Rajdhani"/>
                <a:ea typeface="Rajdhani"/>
                <a:cs typeface="Rajdhani"/>
                <a:sym typeface="Rajdhani"/>
              </a:defRPr>
            </a:lvl7pPr>
            <a:lvl8pPr lvl="7" rtl="0">
              <a:spcBef>
                <a:spcPts val="0"/>
              </a:spcBef>
              <a:spcAft>
                <a:spcPts val="0"/>
              </a:spcAft>
              <a:buNone/>
              <a:defRPr b="1" sz="6000">
                <a:solidFill>
                  <a:srgbClr val="FFFFFF"/>
                </a:solidFill>
                <a:latin typeface="Rajdhani"/>
                <a:ea typeface="Rajdhani"/>
                <a:cs typeface="Rajdhani"/>
                <a:sym typeface="Rajdhani"/>
              </a:defRPr>
            </a:lvl8pPr>
            <a:lvl9pPr lvl="8" rtl="0">
              <a:spcBef>
                <a:spcPts val="0"/>
              </a:spcBef>
              <a:spcAft>
                <a:spcPts val="0"/>
              </a:spcAft>
              <a:buNone/>
              <a:defRPr b="1" sz="6000">
                <a:solidFill>
                  <a:srgbClr val="FFFFFF"/>
                </a:solidFill>
                <a:latin typeface="Rajdhani"/>
                <a:ea typeface="Rajdhani"/>
                <a:cs typeface="Rajdhani"/>
                <a:sym typeface="Rajdhani"/>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fesor/Especialista">
  <p:cSld name="Profesor/Especialista">
    <p:spTree>
      <p:nvGrpSpPr>
        <p:cNvPr id="196" name="Shape 196"/>
        <p:cNvGrpSpPr/>
        <p:nvPr/>
      </p:nvGrpSpPr>
      <p:grpSpPr>
        <a:xfrm>
          <a:off x="0" y="0"/>
          <a:ext cx="0" cy="0"/>
          <a:chOff x="0" y="0"/>
          <a:chExt cx="0" cy="0"/>
        </a:xfrm>
      </p:grpSpPr>
      <p:sp>
        <p:nvSpPr>
          <p:cNvPr id="197" name="Google Shape;197;p16"/>
          <p:cNvSpPr/>
          <p:nvPr/>
        </p:nvSpPr>
        <p:spPr>
          <a:xfrm>
            <a:off x="-1345220" y="-2611640"/>
            <a:ext cx="5449399" cy="7015264"/>
          </a:xfrm>
          <a:custGeom>
            <a:rect b="b" l="l" r="r" t="t"/>
            <a:pathLst>
              <a:path extrusionOk="0" h="7015264" w="5449399">
                <a:moveTo>
                  <a:pt x="5448899" y="3397118"/>
                </a:moveTo>
                <a:cubicBezTo>
                  <a:pt x="5448152" y="3139504"/>
                  <a:pt x="5334829" y="3023194"/>
                  <a:pt x="5212495" y="2935912"/>
                </a:cubicBezTo>
                <a:lnTo>
                  <a:pt x="5207266" y="2932178"/>
                </a:lnTo>
                <a:lnTo>
                  <a:pt x="508808" y="51870"/>
                </a:lnTo>
                <a:lnTo>
                  <a:pt x="498601" y="46044"/>
                </a:lnTo>
                <a:cubicBezTo>
                  <a:pt x="382789" y="-15098"/>
                  <a:pt x="253783" y="-15347"/>
                  <a:pt x="153505" y="45297"/>
                </a:cubicBezTo>
                <a:cubicBezTo>
                  <a:pt x="57061" y="103651"/>
                  <a:pt x="-347" y="210600"/>
                  <a:pt x="2" y="331441"/>
                </a:cubicBezTo>
                <a:lnTo>
                  <a:pt x="499" y="513922"/>
                </a:lnTo>
                <a:cubicBezTo>
                  <a:pt x="1246" y="787718"/>
                  <a:pt x="104611" y="873854"/>
                  <a:pt x="219676" y="944606"/>
                </a:cubicBezTo>
                <a:lnTo>
                  <a:pt x="4335638" y="3495951"/>
                </a:lnTo>
                <a:lnTo>
                  <a:pt x="236207" y="6068855"/>
                </a:lnTo>
                <a:lnTo>
                  <a:pt x="233767" y="6070398"/>
                </a:lnTo>
                <a:cubicBezTo>
                  <a:pt x="119199" y="6141996"/>
                  <a:pt x="16432" y="6228881"/>
                  <a:pt x="17229" y="6502129"/>
                </a:cubicBezTo>
                <a:lnTo>
                  <a:pt x="17727" y="6684659"/>
                </a:lnTo>
                <a:cubicBezTo>
                  <a:pt x="18075" y="6805450"/>
                  <a:pt x="75633" y="6912200"/>
                  <a:pt x="171728" y="6970156"/>
                </a:cubicBezTo>
                <a:cubicBezTo>
                  <a:pt x="221618" y="7000229"/>
                  <a:pt x="278628" y="7015265"/>
                  <a:pt x="337629" y="7015265"/>
                </a:cubicBezTo>
                <a:cubicBezTo>
                  <a:pt x="396979" y="7015265"/>
                  <a:pt x="458371" y="7000030"/>
                  <a:pt x="516476" y="6969608"/>
                </a:cubicBezTo>
                <a:lnTo>
                  <a:pt x="522401" y="6966521"/>
                </a:lnTo>
                <a:lnTo>
                  <a:pt x="5204976" y="4058679"/>
                </a:lnTo>
                <a:lnTo>
                  <a:pt x="5215980" y="4051310"/>
                </a:lnTo>
                <a:cubicBezTo>
                  <a:pt x="5337618" y="3962982"/>
                  <a:pt x="5450094" y="3845776"/>
                  <a:pt x="5449397" y="3588859"/>
                </a:cubicBezTo>
                <a:lnTo>
                  <a:pt x="5448899" y="3397118"/>
                </a:lnTo>
                <a:close/>
              </a:path>
            </a:pathLst>
          </a:custGeom>
          <a:solidFill>
            <a:srgbClr val="CB1E4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s-AR" sz="1800">
                <a:solidFill>
                  <a:schemeClr val="dk1"/>
                </a:solidFill>
                <a:latin typeface="Open Sans"/>
                <a:ea typeface="Open Sans"/>
                <a:cs typeface="Open Sans"/>
                <a:sym typeface="Open Sans"/>
              </a:rPr>
              <a:t> </a:t>
            </a:r>
            <a:endParaRPr sz="1800">
              <a:solidFill>
                <a:schemeClr val="dk1"/>
              </a:solidFill>
              <a:latin typeface="Open Sans"/>
              <a:ea typeface="Open Sans"/>
              <a:cs typeface="Open Sans"/>
              <a:sym typeface="Open Sans"/>
            </a:endParaRPr>
          </a:p>
        </p:txBody>
      </p:sp>
      <p:sp>
        <p:nvSpPr>
          <p:cNvPr id="198" name="Google Shape;198;p16"/>
          <p:cNvSpPr txBox="1"/>
          <p:nvPr>
            <p:ph type="title"/>
          </p:nvPr>
        </p:nvSpPr>
        <p:spPr>
          <a:xfrm>
            <a:off x="4583050" y="975925"/>
            <a:ext cx="4198800" cy="977400"/>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rgbClr val="CB1E40"/>
              </a:buClr>
              <a:buSzPts val="3000"/>
              <a:buFont typeface="Rajdhani"/>
              <a:buNone/>
              <a:defRPr b="1" i="0" sz="3000" u="none" cap="none" strike="noStrike">
                <a:solidFill>
                  <a:srgbClr val="CB1E40"/>
                </a:solidFill>
                <a:latin typeface="Rajdhani"/>
                <a:ea typeface="Rajdhani"/>
                <a:cs typeface="Rajdhani"/>
                <a:sym typeface="Rajdhani"/>
              </a:defRPr>
            </a:lvl1pPr>
            <a:lvl2pPr lvl="1" rtl="0">
              <a:spcBef>
                <a:spcPts val="0"/>
              </a:spcBef>
              <a:spcAft>
                <a:spcPts val="0"/>
              </a:spcAft>
              <a:buClr>
                <a:srgbClr val="CB1E40"/>
              </a:buClr>
              <a:buSzPts val="3000"/>
              <a:buFont typeface="Rajdhani"/>
              <a:buNone/>
              <a:defRPr b="1" sz="3000">
                <a:solidFill>
                  <a:srgbClr val="CB1E40"/>
                </a:solidFill>
                <a:latin typeface="Rajdhani"/>
                <a:ea typeface="Rajdhani"/>
                <a:cs typeface="Rajdhani"/>
                <a:sym typeface="Rajdhani"/>
              </a:defRPr>
            </a:lvl2pPr>
            <a:lvl3pPr lvl="2" rtl="0">
              <a:spcBef>
                <a:spcPts val="0"/>
              </a:spcBef>
              <a:spcAft>
                <a:spcPts val="0"/>
              </a:spcAft>
              <a:buClr>
                <a:srgbClr val="CB1E40"/>
              </a:buClr>
              <a:buSzPts val="3000"/>
              <a:buFont typeface="Rajdhani"/>
              <a:buNone/>
              <a:defRPr b="1" sz="3000">
                <a:solidFill>
                  <a:srgbClr val="CB1E40"/>
                </a:solidFill>
                <a:latin typeface="Rajdhani"/>
                <a:ea typeface="Rajdhani"/>
                <a:cs typeface="Rajdhani"/>
                <a:sym typeface="Rajdhani"/>
              </a:defRPr>
            </a:lvl3pPr>
            <a:lvl4pPr lvl="3" rtl="0">
              <a:spcBef>
                <a:spcPts val="0"/>
              </a:spcBef>
              <a:spcAft>
                <a:spcPts val="0"/>
              </a:spcAft>
              <a:buClr>
                <a:srgbClr val="CB1E40"/>
              </a:buClr>
              <a:buSzPts val="3000"/>
              <a:buFont typeface="Rajdhani"/>
              <a:buNone/>
              <a:defRPr b="1" sz="3000">
                <a:solidFill>
                  <a:srgbClr val="CB1E40"/>
                </a:solidFill>
                <a:latin typeface="Rajdhani"/>
                <a:ea typeface="Rajdhani"/>
                <a:cs typeface="Rajdhani"/>
                <a:sym typeface="Rajdhani"/>
              </a:defRPr>
            </a:lvl4pPr>
            <a:lvl5pPr lvl="4" rtl="0">
              <a:spcBef>
                <a:spcPts val="0"/>
              </a:spcBef>
              <a:spcAft>
                <a:spcPts val="0"/>
              </a:spcAft>
              <a:buClr>
                <a:srgbClr val="CB1E40"/>
              </a:buClr>
              <a:buSzPts val="3000"/>
              <a:buFont typeface="Rajdhani"/>
              <a:buNone/>
              <a:defRPr b="1" sz="3000">
                <a:solidFill>
                  <a:srgbClr val="CB1E40"/>
                </a:solidFill>
                <a:latin typeface="Rajdhani"/>
                <a:ea typeface="Rajdhani"/>
                <a:cs typeface="Rajdhani"/>
                <a:sym typeface="Rajdhani"/>
              </a:defRPr>
            </a:lvl5pPr>
            <a:lvl6pPr lvl="5" rtl="0">
              <a:spcBef>
                <a:spcPts val="0"/>
              </a:spcBef>
              <a:spcAft>
                <a:spcPts val="0"/>
              </a:spcAft>
              <a:buClr>
                <a:srgbClr val="CB1E40"/>
              </a:buClr>
              <a:buSzPts val="3000"/>
              <a:buFont typeface="Rajdhani"/>
              <a:buNone/>
              <a:defRPr b="1" sz="3000">
                <a:solidFill>
                  <a:srgbClr val="CB1E40"/>
                </a:solidFill>
                <a:latin typeface="Rajdhani"/>
                <a:ea typeface="Rajdhani"/>
                <a:cs typeface="Rajdhani"/>
                <a:sym typeface="Rajdhani"/>
              </a:defRPr>
            </a:lvl6pPr>
            <a:lvl7pPr lvl="6" rtl="0">
              <a:spcBef>
                <a:spcPts val="0"/>
              </a:spcBef>
              <a:spcAft>
                <a:spcPts val="0"/>
              </a:spcAft>
              <a:buClr>
                <a:srgbClr val="CB1E40"/>
              </a:buClr>
              <a:buSzPts val="3000"/>
              <a:buFont typeface="Rajdhani"/>
              <a:buNone/>
              <a:defRPr b="1" sz="3000">
                <a:solidFill>
                  <a:srgbClr val="CB1E40"/>
                </a:solidFill>
                <a:latin typeface="Rajdhani"/>
                <a:ea typeface="Rajdhani"/>
                <a:cs typeface="Rajdhani"/>
                <a:sym typeface="Rajdhani"/>
              </a:defRPr>
            </a:lvl7pPr>
            <a:lvl8pPr lvl="7" rtl="0">
              <a:spcBef>
                <a:spcPts val="0"/>
              </a:spcBef>
              <a:spcAft>
                <a:spcPts val="0"/>
              </a:spcAft>
              <a:buClr>
                <a:srgbClr val="CB1E40"/>
              </a:buClr>
              <a:buSzPts val="3000"/>
              <a:buFont typeface="Rajdhani"/>
              <a:buNone/>
              <a:defRPr b="1" sz="3000">
                <a:solidFill>
                  <a:srgbClr val="CB1E40"/>
                </a:solidFill>
                <a:latin typeface="Rajdhani"/>
                <a:ea typeface="Rajdhani"/>
                <a:cs typeface="Rajdhani"/>
                <a:sym typeface="Rajdhani"/>
              </a:defRPr>
            </a:lvl8pPr>
            <a:lvl9pPr lvl="8" rtl="0">
              <a:spcBef>
                <a:spcPts val="0"/>
              </a:spcBef>
              <a:spcAft>
                <a:spcPts val="0"/>
              </a:spcAft>
              <a:buClr>
                <a:srgbClr val="CB1E40"/>
              </a:buClr>
              <a:buSzPts val="3000"/>
              <a:buFont typeface="Rajdhani"/>
              <a:buNone/>
              <a:defRPr b="1" sz="3000">
                <a:solidFill>
                  <a:srgbClr val="CB1E40"/>
                </a:solidFill>
                <a:latin typeface="Rajdhani"/>
                <a:ea typeface="Rajdhani"/>
                <a:cs typeface="Rajdhani"/>
                <a:sym typeface="Rajdhani"/>
              </a:defRPr>
            </a:lvl9pPr>
          </a:lstStyle>
          <a:p/>
        </p:txBody>
      </p:sp>
      <p:sp>
        <p:nvSpPr>
          <p:cNvPr id="199" name="Google Shape;199;p16"/>
          <p:cNvSpPr txBox="1"/>
          <p:nvPr>
            <p:ph idx="1" type="body"/>
          </p:nvPr>
        </p:nvSpPr>
        <p:spPr>
          <a:xfrm>
            <a:off x="4594150" y="2009400"/>
            <a:ext cx="4176600" cy="1562100"/>
          </a:xfrm>
          <a:prstGeom prst="rect">
            <a:avLst/>
          </a:prstGeom>
          <a:noFill/>
          <a:ln>
            <a:noFill/>
          </a:ln>
        </p:spPr>
        <p:txBody>
          <a:bodyPr anchorCtr="0" anchor="ctr" bIns="91425" lIns="91425" spcFirstLastPara="1" rIns="91425" wrap="square" tIns="91425">
            <a:noAutofit/>
          </a:bodyPr>
          <a:lstStyle>
            <a:lvl1pPr indent="-304800" lvl="0" marL="457200" rtl="0" algn="just">
              <a:lnSpc>
                <a:spcPct val="115000"/>
              </a:lnSpc>
              <a:spcBef>
                <a:spcPts val="0"/>
              </a:spcBef>
              <a:spcAft>
                <a:spcPts val="0"/>
              </a:spcAft>
              <a:buSzPts val="1200"/>
              <a:buFont typeface="Open Sans SemiBold"/>
              <a:buAutoNum type="arabicPeriod"/>
              <a:defRPr sz="1200">
                <a:latin typeface="Open Sans SemiBold"/>
                <a:ea typeface="Open Sans SemiBold"/>
                <a:cs typeface="Open Sans SemiBold"/>
                <a:sym typeface="Open Sans SemiBold"/>
              </a:defRPr>
            </a:lvl1pPr>
            <a:lvl2pPr indent="-304800" lvl="1" marL="914400" rtl="0" algn="just">
              <a:lnSpc>
                <a:spcPct val="115000"/>
              </a:lnSpc>
              <a:spcBef>
                <a:spcPts val="0"/>
              </a:spcBef>
              <a:spcAft>
                <a:spcPts val="0"/>
              </a:spcAft>
              <a:buSzPts val="1200"/>
              <a:buFont typeface="Open Sans"/>
              <a:buAutoNum type="alphaLcPeriod"/>
              <a:defRPr sz="1200">
                <a:latin typeface="Open Sans"/>
                <a:ea typeface="Open Sans"/>
                <a:cs typeface="Open Sans"/>
                <a:sym typeface="Open Sans"/>
              </a:defRPr>
            </a:lvl2pPr>
            <a:lvl3pPr indent="-304800" lvl="2" marL="1371600" rtl="0" algn="just">
              <a:lnSpc>
                <a:spcPct val="115000"/>
              </a:lnSpc>
              <a:spcBef>
                <a:spcPts val="0"/>
              </a:spcBef>
              <a:spcAft>
                <a:spcPts val="0"/>
              </a:spcAft>
              <a:buSzPts val="1200"/>
              <a:buFont typeface="Open Sans"/>
              <a:buAutoNum type="romanLcPeriod"/>
              <a:defRPr sz="1200">
                <a:latin typeface="Open Sans"/>
                <a:ea typeface="Open Sans"/>
                <a:cs typeface="Open Sans"/>
                <a:sym typeface="Open Sans"/>
              </a:defRPr>
            </a:lvl3pPr>
            <a:lvl4pPr indent="-304800" lvl="3" marL="1828800" rtl="0" algn="just">
              <a:lnSpc>
                <a:spcPct val="115000"/>
              </a:lnSpc>
              <a:spcBef>
                <a:spcPts val="0"/>
              </a:spcBef>
              <a:spcAft>
                <a:spcPts val="0"/>
              </a:spcAft>
              <a:buSzPts val="1200"/>
              <a:buFont typeface="Open Sans"/>
              <a:buAutoNum type="arabicPeriod"/>
              <a:defRPr sz="1200">
                <a:latin typeface="Open Sans"/>
                <a:ea typeface="Open Sans"/>
                <a:cs typeface="Open Sans"/>
                <a:sym typeface="Open Sans"/>
              </a:defRPr>
            </a:lvl4pPr>
            <a:lvl5pPr indent="-304800" lvl="4" marL="2286000" rtl="0" algn="just">
              <a:lnSpc>
                <a:spcPct val="115000"/>
              </a:lnSpc>
              <a:spcBef>
                <a:spcPts val="0"/>
              </a:spcBef>
              <a:spcAft>
                <a:spcPts val="0"/>
              </a:spcAft>
              <a:buSzPts val="1200"/>
              <a:buFont typeface="Open Sans"/>
              <a:buAutoNum type="alphaLcPeriod"/>
              <a:defRPr sz="1200">
                <a:latin typeface="Open Sans"/>
                <a:ea typeface="Open Sans"/>
                <a:cs typeface="Open Sans"/>
                <a:sym typeface="Open Sans"/>
              </a:defRPr>
            </a:lvl5pPr>
            <a:lvl6pPr indent="-304800" lvl="5" marL="2743200" rtl="0" algn="just">
              <a:lnSpc>
                <a:spcPct val="115000"/>
              </a:lnSpc>
              <a:spcBef>
                <a:spcPts val="0"/>
              </a:spcBef>
              <a:spcAft>
                <a:spcPts val="0"/>
              </a:spcAft>
              <a:buSzPts val="1200"/>
              <a:buFont typeface="Open Sans"/>
              <a:buAutoNum type="romanLcPeriod"/>
              <a:defRPr sz="1200">
                <a:latin typeface="Open Sans"/>
                <a:ea typeface="Open Sans"/>
                <a:cs typeface="Open Sans"/>
                <a:sym typeface="Open Sans"/>
              </a:defRPr>
            </a:lvl6pPr>
            <a:lvl7pPr indent="-304800" lvl="6" marL="3200400" rtl="0" algn="just">
              <a:lnSpc>
                <a:spcPct val="115000"/>
              </a:lnSpc>
              <a:spcBef>
                <a:spcPts val="0"/>
              </a:spcBef>
              <a:spcAft>
                <a:spcPts val="0"/>
              </a:spcAft>
              <a:buSzPts val="1200"/>
              <a:buFont typeface="Open Sans"/>
              <a:buAutoNum type="arabicPeriod"/>
              <a:defRPr sz="1200">
                <a:latin typeface="Open Sans"/>
                <a:ea typeface="Open Sans"/>
                <a:cs typeface="Open Sans"/>
                <a:sym typeface="Open Sans"/>
              </a:defRPr>
            </a:lvl7pPr>
            <a:lvl8pPr indent="-304800" lvl="7" marL="3657600" rtl="0" algn="just">
              <a:lnSpc>
                <a:spcPct val="115000"/>
              </a:lnSpc>
              <a:spcBef>
                <a:spcPts val="0"/>
              </a:spcBef>
              <a:spcAft>
                <a:spcPts val="0"/>
              </a:spcAft>
              <a:buSzPts val="1200"/>
              <a:buFont typeface="Open Sans"/>
              <a:buAutoNum type="alphaLcPeriod"/>
              <a:defRPr sz="1200">
                <a:latin typeface="Open Sans"/>
                <a:ea typeface="Open Sans"/>
                <a:cs typeface="Open Sans"/>
                <a:sym typeface="Open Sans"/>
              </a:defRPr>
            </a:lvl8pPr>
            <a:lvl9pPr indent="-304800" lvl="8" marL="4114800" rtl="0" algn="just">
              <a:lnSpc>
                <a:spcPct val="115000"/>
              </a:lnSpc>
              <a:spcBef>
                <a:spcPts val="0"/>
              </a:spcBef>
              <a:spcAft>
                <a:spcPts val="0"/>
              </a:spcAft>
              <a:buSzPts val="1200"/>
              <a:buFont typeface="Open Sans"/>
              <a:buAutoNum type="romanLcPeriod"/>
              <a:defRPr sz="1200">
                <a:latin typeface="Open Sans"/>
                <a:ea typeface="Open Sans"/>
                <a:cs typeface="Open Sans"/>
                <a:sym typeface="Open Sans"/>
              </a:defRPr>
            </a:lvl9pPr>
          </a:lstStyle>
          <a:p/>
        </p:txBody>
      </p:sp>
      <p:sp>
        <p:nvSpPr>
          <p:cNvPr id="200" name="Google Shape;200;p16"/>
          <p:cNvSpPr txBox="1"/>
          <p:nvPr>
            <p:ph idx="2" type="title"/>
          </p:nvPr>
        </p:nvSpPr>
        <p:spPr>
          <a:xfrm>
            <a:off x="4594150" y="3680875"/>
            <a:ext cx="4176600" cy="918600"/>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rgbClr val="0C0C0C"/>
              </a:buClr>
              <a:buSzPts val="1400"/>
              <a:buFont typeface="Rajdhani"/>
              <a:buNone/>
              <a:defRPr b="1" i="0" u="none" cap="none" strike="noStrike">
                <a:solidFill>
                  <a:srgbClr val="0C0C0C"/>
                </a:solidFill>
                <a:latin typeface="Rajdhani"/>
                <a:ea typeface="Rajdhani"/>
                <a:cs typeface="Rajdhani"/>
                <a:sym typeface="Rajdhani"/>
              </a:defRPr>
            </a:lvl1pPr>
            <a:lvl2pPr lvl="1" rtl="0">
              <a:spcBef>
                <a:spcPts val="0"/>
              </a:spcBef>
              <a:spcAft>
                <a:spcPts val="0"/>
              </a:spcAft>
              <a:buClr>
                <a:srgbClr val="0C0C0C"/>
              </a:buClr>
              <a:buSzPts val="1400"/>
              <a:buFont typeface="Rajdhani"/>
              <a:buNone/>
              <a:defRPr b="1">
                <a:solidFill>
                  <a:srgbClr val="0C0C0C"/>
                </a:solidFill>
                <a:latin typeface="Rajdhani"/>
                <a:ea typeface="Rajdhani"/>
                <a:cs typeface="Rajdhani"/>
                <a:sym typeface="Rajdhani"/>
              </a:defRPr>
            </a:lvl2pPr>
            <a:lvl3pPr lvl="2" rtl="0">
              <a:spcBef>
                <a:spcPts val="0"/>
              </a:spcBef>
              <a:spcAft>
                <a:spcPts val="0"/>
              </a:spcAft>
              <a:buClr>
                <a:srgbClr val="0C0C0C"/>
              </a:buClr>
              <a:buSzPts val="1400"/>
              <a:buFont typeface="Rajdhani"/>
              <a:buNone/>
              <a:defRPr b="1">
                <a:solidFill>
                  <a:srgbClr val="0C0C0C"/>
                </a:solidFill>
                <a:latin typeface="Rajdhani"/>
                <a:ea typeface="Rajdhani"/>
                <a:cs typeface="Rajdhani"/>
                <a:sym typeface="Rajdhani"/>
              </a:defRPr>
            </a:lvl3pPr>
            <a:lvl4pPr lvl="3" rtl="0">
              <a:spcBef>
                <a:spcPts val="0"/>
              </a:spcBef>
              <a:spcAft>
                <a:spcPts val="0"/>
              </a:spcAft>
              <a:buClr>
                <a:srgbClr val="0C0C0C"/>
              </a:buClr>
              <a:buSzPts val="1400"/>
              <a:buFont typeface="Rajdhani"/>
              <a:buNone/>
              <a:defRPr b="1">
                <a:solidFill>
                  <a:srgbClr val="0C0C0C"/>
                </a:solidFill>
                <a:latin typeface="Rajdhani"/>
                <a:ea typeface="Rajdhani"/>
                <a:cs typeface="Rajdhani"/>
                <a:sym typeface="Rajdhani"/>
              </a:defRPr>
            </a:lvl4pPr>
            <a:lvl5pPr lvl="4" rtl="0">
              <a:spcBef>
                <a:spcPts val="0"/>
              </a:spcBef>
              <a:spcAft>
                <a:spcPts val="0"/>
              </a:spcAft>
              <a:buClr>
                <a:srgbClr val="0C0C0C"/>
              </a:buClr>
              <a:buSzPts val="1400"/>
              <a:buFont typeface="Rajdhani"/>
              <a:buNone/>
              <a:defRPr b="1">
                <a:solidFill>
                  <a:srgbClr val="0C0C0C"/>
                </a:solidFill>
                <a:latin typeface="Rajdhani"/>
                <a:ea typeface="Rajdhani"/>
                <a:cs typeface="Rajdhani"/>
                <a:sym typeface="Rajdhani"/>
              </a:defRPr>
            </a:lvl5pPr>
            <a:lvl6pPr lvl="5" rtl="0">
              <a:spcBef>
                <a:spcPts val="0"/>
              </a:spcBef>
              <a:spcAft>
                <a:spcPts val="0"/>
              </a:spcAft>
              <a:buClr>
                <a:srgbClr val="0C0C0C"/>
              </a:buClr>
              <a:buSzPts val="1400"/>
              <a:buFont typeface="Rajdhani"/>
              <a:buNone/>
              <a:defRPr b="1">
                <a:solidFill>
                  <a:srgbClr val="0C0C0C"/>
                </a:solidFill>
                <a:latin typeface="Rajdhani"/>
                <a:ea typeface="Rajdhani"/>
                <a:cs typeface="Rajdhani"/>
                <a:sym typeface="Rajdhani"/>
              </a:defRPr>
            </a:lvl6pPr>
            <a:lvl7pPr lvl="6" rtl="0">
              <a:spcBef>
                <a:spcPts val="0"/>
              </a:spcBef>
              <a:spcAft>
                <a:spcPts val="0"/>
              </a:spcAft>
              <a:buClr>
                <a:srgbClr val="0C0C0C"/>
              </a:buClr>
              <a:buSzPts val="1400"/>
              <a:buFont typeface="Rajdhani"/>
              <a:buNone/>
              <a:defRPr b="1">
                <a:solidFill>
                  <a:srgbClr val="0C0C0C"/>
                </a:solidFill>
                <a:latin typeface="Rajdhani"/>
                <a:ea typeface="Rajdhani"/>
                <a:cs typeface="Rajdhani"/>
                <a:sym typeface="Rajdhani"/>
              </a:defRPr>
            </a:lvl7pPr>
            <a:lvl8pPr lvl="7" rtl="0">
              <a:spcBef>
                <a:spcPts val="0"/>
              </a:spcBef>
              <a:spcAft>
                <a:spcPts val="0"/>
              </a:spcAft>
              <a:buClr>
                <a:srgbClr val="0C0C0C"/>
              </a:buClr>
              <a:buSzPts val="1400"/>
              <a:buFont typeface="Rajdhani"/>
              <a:buNone/>
              <a:defRPr b="1">
                <a:solidFill>
                  <a:srgbClr val="0C0C0C"/>
                </a:solidFill>
                <a:latin typeface="Rajdhani"/>
                <a:ea typeface="Rajdhani"/>
                <a:cs typeface="Rajdhani"/>
                <a:sym typeface="Rajdhani"/>
              </a:defRPr>
            </a:lvl8pPr>
            <a:lvl9pPr lvl="8" rtl="0">
              <a:spcBef>
                <a:spcPts val="0"/>
              </a:spcBef>
              <a:spcAft>
                <a:spcPts val="0"/>
              </a:spcAft>
              <a:buClr>
                <a:srgbClr val="0C0C0C"/>
              </a:buClr>
              <a:buSzPts val="1400"/>
              <a:buFont typeface="Rajdhani"/>
              <a:buNone/>
              <a:defRPr b="1">
                <a:solidFill>
                  <a:srgbClr val="0C0C0C"/>
                </a:solidFill>
                <a:latin typeface="Rajdhani"/>
                <a:ea typeface="Rajdhani"/>
                <a:cs typeface="Rajdhani"/>
                <a:sym typeface="Rajdhani"/>
              </a:defRPr>
            </a:lvl9pPr>
          </a:lstStyle>
          <a:p/>
        </p:txBody>
      </p:sp>
      <p:pic>
        <p:nvPicPr>
          <p:cNvPr id="201" name="Google Shape;201;p16"/>
          <p:cNvPicPr preferRelativeResize="0"/>
          <p:nvPr/>
        </p:nvPicPr>
        <p:blipFill rotWithShape="1">
          <a:blip r:embed="rId2">
            <a:alphaModFix/>
          </a:blip>
          <a:srcRect b="0" l="0" r="0" t="0"/>
          <a:stretch/>
        </p:blipFill>
        <p:spPr>
          <a:xfrm>
            <a:off x="1242025" y="283250"/>
            <a:ext cx="2230350" cy="4576999"/>
          </a:xfrm>
          <a:prstGeom prst="rect">
            <a:avLst/>
          </a:prstGeom>
          <a:noFill/>
          <a:ln>
            <a:noFill/>
          </a:ln>
        </p:spPr>
      </p:pic>
      <p:sp>
        <p:nvSpPr>
          <p:cNvPr id="202" name="Google Shape;202;p16"/>
          <p:cNvSpPr/>
          <p:nvPr/>
        </p:nvSpPr>
        <p:spPr>
          <a:xfrm>
            <a:off x="1392183" y="826918"/>
            <a:ext cx="1930200" cy="34248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203" name="Google Shape;203;p16"/>
          <p:cNvSpPr txBox="1"/>
          <p:nvPr>
            <p:ph idx="3" type="title"/>
          </p:nvPr>
        </p:nvSpPr>
        <p:spPr>
          <a:xfrm>
            <a:off x="1630825" y="2933550"/>
            <a:ext cx="1452900" cy="537900"/>
          </a:xfrm>
          <a:prstGeom prst="rect">
            <a:avLst/>
          </a:prstGeom>
          <a:noFill/>
          <a:ln>
            <a:noFill/>
          </a:ln>
        </p:spPr>
        <p:txBody>
          <a:bodyPr anchorCtr="0" anchor="ctr" bIns="45700" lIns="91425" spcFirstLastPara="1" rIns="91425" wrap="square" tIns="45700">
            <a:noAutofit/>
          </a:bodyPr>
          <a:lstStyle>
            <a:lvl1pPr lvl="0" marR="0" rtl="0" algn="ctr">
              <a:lnSpc>
                <a:spcPct val="90000"/>
              </a:lnSpc>
              <a:spcBef>
                <a:spcPts val="0"/>
              </a:spcBef>
              <a:spcAft>
                <a:spcPts val="0"/>
              </a:spcAft>
              <a:buClr>
                <a:srgbClr val="0C0C0C"/>
              </a:buClr>
              <a:buSzPts val="1400"/>
              <a:buFont typeface="Rajdhani"/>
              <a:buNone/>
              <a:defRPr b="1" i="0" u="none" cap="none" strike="noStrike">
                <a:solidFill>
                  <a:srgbClr val="0C0C0C"/>
                </a:solidFill>
                <a:latin typeface="Rajdhani"/>
                <a:ea typeface="Rajdhani"/>
                <a:cs typeface="Rajdhani"/>
                <a:sym typeface="Rajdhani"/>
              </a:defRPr>
            </a:lvl1pPr>
            <a:lvl2pPr lvl="1" rtl="0" algn="ctr">
              <a:spcBef>
                <a:spcPts val="0"/>
              </a:spcBef>
              <a:spcAft>
                <a:spcPts val="0"/>
              </a:spcAft>
              <a:buClr>
                <a:srgbClr val="0C0C0C"/>
              </a:buClr>
              <a:buSzPts val="1400"/>
              <a:buFont typeface="Rajdhani"/>
              <a:buNone/>
              <a:defRPr b="1">
                <a:solidFill>
                  <a:srgbClr val="0C0C0C"/>
                </a:solidFill>
                <a:latin typeface="Rajdhani"/>
                <a:ea typeface="Rajdhani"/>
                <a:cs typeface="Rajdhani"/>
                <a:sym typeface="Rajdhani"/>
              </a:defRPr>
            </a:lvl2pPr>
            <a:lvl3pPr lvl="2" rtl="0" algn="ctr">
              <a:spcBef>
                <a:spcPts val="0"/>
              </a:spcBef>
              <a:spcAft>
                <a:spcPts val="0"/>
              </a:spcAft>
              <a:buClr>
                <a:srgbClr val="0C0C0C"/>
              </a:buClr>
              <a:buSzPts val="1400"/>
              <a:buFont typeface="Rajdhani"/>
              <a:buNone/>
              <a:defRPr b="1">
                <a:solidFill>
                  <a:srgbClr val="0C0C0C"/>
                </a:solidFill>
                <a:latin typeface="Rajdhani"/>
                <a:ea typeface="Rajdhani"/>
                <a:cs typeface="Rajdhani"/>
                <a:sym typeface="Rajdhani"/>
              </a:defRPr>
            </a:lvl3pPr>
            <a:lvl4pPr lvl="3" rtl="0" algn="ctr">
              <a:spcBef>
                <a:spcPts val="0"/>
              </a:spcBef>
              <a:spcAft>
                <a:spcPts val="0"/>
              </a:spcAft>
              <a:buClr>
                <a:srgbClr val="0C0C0C"/>
              </a:buClr>
              <a:buSzPts val="1400"/>
              <a:buFont typeface="Rajdhani"/>
              <a:buNone/>
              <a:defRPr b="1">
                <a:solidFill>
                  <a:srgbClr val="0C0C0C"/>
                </a:solidFill>
                <a:latin typeface="Rajdhani"/>
                <a:ea typeface="Rajdhani"/>
                <a:cs typeface="Rajdhani"/>
                <a:sym typeface="Rajdhani"/>
              </a:defRPr>
            </a:lvl4pPr>
            <a:lvl5pPr lvl="4" rtl="0" algn="ctr">
              <a:spcBef>
                <a:spcPts val="0"/>
              </a:spcBef>
              <a:spcAft>
                <a:spcPts val="0"/>
              </a:spcAft>
              <a:buClr>
                <a:srgbClr val="0C0C0C"/>
              </a:buClr>
              <a:buSzPts val="1400"/>
              <a:buFont typeface="Rajdhani"/>
              <a:buNone/>
              <a:defRPr b="1">
                <a:solidFill>
                  <a:srgbClr val="0C0C0C"/>
                </a:solidFill>
                <a:latin typeface="Rajdhani"/>
                <a:ea typeface="Rajdhani"/>
                <a:cs typeface="Rajdhani"/>
                <a:sym typeface="Rajdhani"/>
              </a:defRPr>
            </a:lvl5pPr>
            <a:lvl6pPr lvl="5" rtl="0" algn="ctr">
              <a:spcBef>
                <a:spcPts val="0"/>
              </a:spcBef>
              <a:spcAft>
                <a:spcPts val="0"/>
              </a:spcAft>
              <a:buClr>
                <a:srgbClr val="0C0C0C"/>
              </a:buClr>
              <a:buSzPts val="1400"/>
              <a:buFont typeface="Rajdhani"/>
              <a:buNone/>
              <a:defRPr b="1">
                <a:solidFill>
                  <a:srgbClr val="0C0C0C"/>
                </a:solidFill>
                <a:latin typeface="Rajdhani"/>
                <a:ea typeface="Rajdhani"/>
                <a:cs typeface="Rajdhani"/>
                <a:sym typeface="Rajdhani"/>
              </a:defRPr>
            </a:lvl6pPr>
            <a:lvl7pPr lvl="6" rtl="0" algn="ctr">
              <a:spcBef>
                <a:spcPts val="0"/>
              </a:spcBef>
              <a:spcAft>
                <a:spcPts val="0"/>
              </a:spcAft>
              <a:buClr>
                <a:srgbClr val="0C0C0C"/>
              </a:buClr>
              <a:buSzPts val="1400"/>
              <a:buFont typeface="Rajdhani"/>
              <a:buNone/>
              <a:defRPr b="1">
                <a:solidFill>
                  <a:srgbClr val="0C0C0C"/>
                </a:solidFill>
                <a:latin typeface="Rajdhani"/>
                <a:ea typeface="Rajdhani"/>
                <a:cs typeface="Rajdhani"/>
                <a:sym typeface="Rajdhani"/>
              </a:defRPr>
            </a:lvl7pPr>
            <a:lvl8pPr lvl="7" rtl="0" algn="ctr">
              <a:spcBef>
                <a:spcPts val="0"/>
              </a:spcBef>
              <a:spcAft>
                <a:spcPts val="0"/>
              </a:spcAft>
              <a:buClr>
                <a:srgbClr val="0C0C0C"/>
              </a:buClr>
              <a:buSzPts val="1400"/>
              <a:buFont typeface="Rajdhani"/>
              <a:buNone/>
              <a:defRPr b="1">
                <a:solidFill>
                  <a:srgbClr val="0C0C0C"/>
                </a:solidFill>
                <a:latin typeface="Rajdhani"/>
                <a:ea typeface="Rajdhani"/>
                <a:cs typeface="Rajdhani"/>
                <a:sym typeface="Rajdhani"/>
              </a:defRPr>
            </a:lvl8pPr>
            <a:lvl9pPr lvl="8" rtl="0" algn="ctr">
              <a:spcBef>
                <a:spcPts val="0"/>
              </a:spcBef>
              <a:spcAft>
                <a:spcPts val="0"/>
              </a:spcAft>
              <a:buClr>
                <a:srgbClr val="0C0C0C"/>
              </a:buClr>
              <a:buSzPts val="1400"/>
              <a:buFont typeface="Rajdhani"/>
              <a:buNone/>
              <a:defRPr b="1">
                <a:solidFill>
                  <a:srgbClr val="0C0C0C"/>
                </a:solidFill>
                <a:latin typeface="Rajdhani"/>
                <a:ea typeface="Rajdhani"/>
                <a:cs typeface="Rajdhani"/>
                <a:sym typeface="Rajdhani"/>
              </a:defRPr>
            </a:lvl9pPr>
          </a:lstStyle>
          <a:p/>
        </p:txBody>
      </p:sp>
      <p:sp>
        <p:nvSpPr>
          <p:cNvPr id="204" name="Google Shape;204;p16"/>
          <p:cNvSpPr txBox="1"/>
          <p:nvPr>
            <p:ph idx="4" type="title"/>
          </p:nvPr>
        </p:nvSpPr>
        <p:spPr>
          <a:xfrm>
            <a:off x="1718725" y="3680875"/>
            <a:ext cx="1365000" cy="426000"/>
          </a:xfrm>
          <a:prstGeom prst="rect">
            <a:avLst/>
          </a:prstGeom>
          <a:noFill/>
          <a:ln>
            <a:noFill/>
          </a:ln>
        </p:spPr>
        <p:txBody>
          <a:bodyPr anchorCtr="0" anchor="ctr" bIns="45700" lIns="91425" spcFirstLastPara="1" rIns="91425" wrap="square" tIns="45700">
            <a:noAutofit/>
          </a:bodyPr>
          <a:lstStyle>
            <a:lvl1pPr lvl="0" marR="0" rtl="0" algn="ctr">
              <a:lnSpc>
                <a:spcPct val="90000"/>
              </a:lnSpc>
              <a:spcBef>
                <a:spcPts val="0"/>
              </a:spcBef>
              <a:spcAft>
                <a:spcPts val="0"/>
              </a:spcAft>
              <a:buClr>
                <a:srgbClr val="7F7F7F"/>
              </a:buClr>
              <a:buSzPts val="1000"/>
              <a:buFont typeface="Open Sans"/>
              <a:buNone/>
              <a:defRPr i="0" sz="1000" u="none" cap="none" strike="noStrike">
                <a:solidFill>
                  <a:srgbClr val="7F7F7F"/>
                </a:solidFill>
                <a:latin typeface="Open Sans"/>
                <a:ea typeface="Open Sans"/>
                <a:cs typeface="Open Sans"/>
                <a:sym typeface="Open Sans"/>
              </a:defRPr>
            </a:lvl1pPr>
            <a:lvl2pPr lvl="1" rtl="0" algn="ctr">
              <a:spcBef>
                <a:spcPts val="0"/>
              </a:spcBef>
              <a:spcAft>
                <a:spcPts val="0"/>
              </a:spcAft>
              <a:buClr>
                <a:srgbClr val="0C0C0C"/>
              </a:buClr>
              <a:buSzPts val="1000"/>
              <a:buFont typeface="Open Sans"/>
              <a:buNone/>
              <a:defRPr sz="1000">
                <a:solidFill>
                  <a:srgbClr val="0C0C0C"/>
                </a:solidFill>
                <a:latin typeface="Open Sans"/>
                <a:ea typeface="Open Sans"/>
                <a:cs typeface="Open Sans"/>
                <a:sym typeface="Open Sans"/>
              </a:defRPr>
            </a:lvl2pPr>
            <a:lvl3pPr lvl="2" rtl="0" algn="ctr">
              <a:spcBef>
                <a:spcPts val="0"/>
              </a:spcBef>
              <a:spcAft>
                <a:spcPts val="0"/>
              </a:spcAft>
              <a:buClr>
                <a:srgbClr val="0C0C0C"/>
              </a:buClr>
              <a:buSzPts val="1000"/>
              <a:buFont typeface="Open Sans"/>
              <a:buNone/>
              <a:defRPr sz="1000">
                <a:solidFill>
                  <a:srgbClr val="0C0C0C"/>
                </a:solidFill>
                <a:latin typeface="Open Sans"/>
                <a:ea typeface="Open Sans"/>
                <a:cs typeface="Open Sans"/>
                <a:sym typeface="Open Sans"/>
              </a:defRPr>
            </a:lvl3pPr>
            <a:lvl4pPr lvl="3" rtl="0" algn="ctr">
              <a:spcBef>
                <a:spcPts val="0"/>
              </a:spcBef>
              <a:spcAft>
                <a:spcPts val="0"/>
              </a:spcAft>
              <a:buClr>
                <a:srgbClr val="0C0C0C"/>
              </a:buClr>
              <a:buSzPts val="1000"/>
              <a:buFont typeface="Open Sans"/>
              <a:buNone/>
              <a:defRPr sz="1000">
                <a:solidFill>
                  <a:srgbClr val="0C0C0C"/>
                </a:solidFill>
                <a:latin typeface="Open Sans"/>
                <a:ea typeface="Open Sans"/>
                <a:cs typeface="Open Sans"/>
                <a:sym typeface="Open Sans"/>
              </a:defRPr>
            </a:lvl4pPr>
            <a:lvl5pPr lvl="4" rtl="0" algn="ctr">
              <a:spcBef>
                <a:spcPts val="0"/>
              </a:spcBef>
              <a:spcAft>
                <a:spcPts val="0"/>
              </a:spcAft>
              <a:buClr>
                <a:srgbClr val="0C0C0C"/>
              </a:buClr>
              <a:buSzPts val="1000"/>
              <a:buFont typeface="Open Sans"/>
              <a:buNone/>
              <a:defRPr sz="1000">
                <a:solidFill>
                  <a:srgbClr val="0C0C0C"/>
                </a:solidFill>
                <a:latin typeface="Open Sans"/>
                <a:ea typeface="Open Sans"/>
                <a:cs typeface="Open Sans"/>
                <a:sym typeface="Open Sans"/>
              </a:defRPr>
            </a:lvl5pPr>
            <a:lvl6pPr lvl="5" rtl="0" algn="ctr">
              <a:spcBef>
                <a:spcPts val="0"/>
              </a:spcBef>
              <a:spcAft>
                <a:spcPts val="0"/>
              </a:spcAft>
              <a:buClr>
                <a:srgbClr val="0C0C0C"/>
              </a:buClr>
              <a:buSzPts val="1000"/>
              <a:buFont typeface="Open Sans"/>
              <a:buNone/>
              <a:defRPr sz="1000">
                <a:solidFill>
                  <a:srgbClr val="0C0C0C"/>
                </a:solidFill>
                <a:latin typeface="Open Sans"/>
                <a:ea typeface="Open Sans"/>
                <a:cs typeface="Open Sans"/>
                <a:sym typeface="Open Sans"/>
              </a:defRPr>
            </a:lvl6pPr>
            <a:lvl7pPr lvl="6" rtl="0" algn="ctr">
              <a:spcBef>
                <a:spcPts val="0"/>
              </a:spcBef>
              <a:spcAft>
                <a:spcPts val="0"/>
              </a:spcAft>
              <a:buClr>
                <a:srgbClr val="0C0C0C"/>
              </a:buClr>
              <a:buSzPts val="1000"/>
              <a:buFont typeface="Open Sans"/>
              <a:buNone/>
              <a:defRPr sz="1000">
                <a:solidFill>
                  <a:srgbClr val="0C0C0C"/>
                </a:solidFill>
                <a:latin typeface="Open Sans"/>
                <a:ea typeface="Open Sans"/>
                <a:cs typeface="Open Sans"/>
                <a:sym typeface="Open Sans"/>
              </a:defRPr>
            </a:lvl7pPr>
            <a:lvl8pPr lvl="7" rtl="0" algn="ctr">
              <a:spcBef>
                <a:spcPts val="0"/>
              </a:spcBef>
              <a:spcAft>
                <a:spcPts val="0"/>
              </a:spcAft>
              <a:buClr>
                <a:srgbClr val="0C0C0C"/>
              </a:buClr>
              <a:buSzPts val="1000"/>
              <a:buFont typeface="Open Sans"/>
              <a:buNone/>
              <a:defRPr sz="1000">
                <a:solidFill>
                  <a:srgbClr val="0C0C0C"/>
                </a:solidFill>
                <a:latin typeface="Open Sans"/>
                <a:ea typeface="Open Sans"/>
                <a:cs typeface="Open Sans"/>
                <a:sym typeface="Open Sans"/>
              </a:defRPr>
            </a:lvl8pPr>
            <a:lvl9pPr lvl="8" rtl="0" algn="ctr">
              <a:spcBef>
                <a:spcPts val="0"/>
              </a:spcBef>
              <a:spcAft>
                <a:spcPts val="0"/>
              </a:spcAft>
              <a:buClr>
                <a:srgbClr val="0C0C0C"/>
              </a:buClr>
              <a:buSzPts val="1000"/>
              <a:buFont typeface="Open Sans"/>
              <a:buNone/>
              <a:defRPr sz="1000">
                <a:solidFill>
                  <a:srgbClr val="0C0C0C"/>
                </a:solidFill>
                <a:latin typeface="Open Sans"/>
                <a:ea typeface="Open Sans"/>
                <a:cs typeface="Open Sans"/>
                <a:sym typeface="Open Sans"/>
              </a:defRPr>
            </a:lvl9pPr>
          </a:lstStyle>
          <a:p/>
        </p:txBody>
      </p:sp>
      <p:sp>
        <p:nvSpPr>
          <p:cNvPr id="205" name="Google Shape;205;p16"/>
          <p:cNvSpPr/>
          <p:nvPr/>
        </p:nvSpPr>
        <p:spPr>
          <a:xfrm>
            <a:off x="1630825" y="1241125"/>
            <a:ext cx="1452900" cy="1452900"/>
          </a:xfrm>
          <a:prstGeom prst="rect">
            <a:avLst/>
          </a:prstGeom>
          <a:solidFill>
            <a:srgbClr val="E6E7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dice">
  <p:cSld name="CUSTOM_2">
    <p:spTree>
      <p:nvGrpSpPr>
        <p:cNvPr id="206" name="Shape 206"/>
        <p:cNvGrpSpPr/>
        <p:nvPr/>
      </p:nvGrpSpPr>
      <p:grpSpPr>
        <a:xfrm>
          <a:off x="0" y="0"/>
          <a:ext cx="0" cy="0"/>
          <a:chOff x="0" y="0"/>
          <a:chExt cx="0" cy="0"/>
        </a:xfrm>
      </p:grpSpPr>
      <p:pic>
        <p:nvPicPr>
          <p:cNvPr id="207" name="Google Shape;207;p17"/>
          <p:cNvPicPr preferRelativeResize="0"/>
          <p:nvPr/>
        </p:nvPicPr>
        <p:blipFill>
          <a:blip r:embed="rId2">
            <a:alphaModFix/>
          </a:blip>
          <a:stretch>
            <a:fillRect/>
          </a:stretch>
        </p:blipFill>
        <p:spPr>
          <a:xfrm>
            <a:off x="2" y="0"/>
            <a:ext cx="9143999" cy="5140688"/>
          </a:xfrm>
          <a:prstGeom prst="rect">
            <a:avLst/>
          </a:prstGeom>
          <a:noFill/>
          <a:ln>
            <a:noFill/>
          </a:ln>
        </p:spPr>
      </p:pic>
      <p:sp>
        <p:nvSpPr>
          <p:cNvPr id="208" name="Google Shape;208;p17"/>
          <p:cNvSpPr txBox="1"/>
          <p:nvPr>
            <p:ph type="title"/>
          </p:nvPr>
        </p:nvSpPr>
        <p:spPr>
          <a:xfrm>
            <a:off x="706200" y="294250"/>
            <a:ext cx="5590800" cy="12594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None/>
              <a:defRPr b="1" sz="3000">
                <a:solidFill>
                  <a:srgbClr val="33383C"/>
                </a:solidFill>
                <a:latin typeface="Rajdhani"/>
                <a:ea typeface="Rajdhani"/>
                <a:cs typeface="Rajdhani"/>
                <a:sym typeface="Rajdhani"/>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p:txBody>
      </p:sp>
      <p:sp>
        <p:nvSpPr>
          <p:cNvPr id="209" name="Google Shape;209;p17"/>
          <p:cNvSpPr txBox="1"/>
          <p:nvPr>
            <p:ph idx="1" type="body"/>
          </p:nvPr>
        </p:nvSpPr>
        <p:spPr>
          <a:xfrm>
            <a:off x="706200" y="1553650"/>
            <a:ext cx="3366300" cy="2860200"/>
          </a:xfrm>
          <a:prstGeom prst="rect">
            <a:avLst/>
          </a:prstGeom>
          <a:noFill/>
          <a:ln>
            <a:noFill/>
          </a:ln>
        </p:spPr>
        <p:txBody>
          <a:bodyPr anchorCtr="0" anchor="ctr" bIns="91425" lIns="91425" spcFirstLastPara="1" rIns="91425" wrap="square" tIns="91425">
            <a:noAutofit/>
          </a:bodyPr>
          <a:lstStyle>
            <a:lvl1pPr indent="-304800" lvl="0" marL="457200" rtl="0" algn="just">
              <a:lnSpc>
                <a:spcPct val="115000"/>
              </a:lnSpc>
              <a:spcBef>
                <a:spcPts val="0"/>
              </a:spcBef>
              <a:spcAft>
                <a:spcPts val="0"/>
              </a:spcAft>
              <a:buSzPts val="1200"/>
              <a:buFont typeface="Open Sans SemiBold"/>
              <a:buAutoNum type="arabicPeriod"/>
              <a:defRPr sz="1200">
                <a:latin typeface="Open Sans SemiBold"/>
                <a:ea typeface="Open Sans SemiBold"/>
                <a:cs typeface="Open Sans SemiBold"/>
                <a:sym typeface="Open Sans SemiBold"/>
              </a:defRPr>
            </a:lvl1pPr>
            <a:lvl2pPr indent="-304800" lvl="1" marL="914400" rtl="0" algn="just">
              <a:lnSpc>
                <a:spcPct val="115000"/>
              </a:lnSpc>
              <a:spcBef>
                <a:spcPts val="0"/>
              </a:spcBef>
              <a:spcAft>
                <a:spcPts val="0"/>
              </a:spcAft>
              <a:buSzPts val="1200"/>
              <a:buFont typeface="Open Sans"/>
              <a:buAutoNum type="alphaLcPeriod"/>
              <a:defRPr sz="1200">
                <a:latin typeface="Open Sans"/>
                <a:ea typeface="Open Sans"/>
                <a:cs typeface="Open Sans"/>
                <a:sym typeface="Open Sans"/>
              </a:defRPr>
            </a:lvl2pPr>
            <a:lvl3pPr indent="-304800" lvl="2" marL="1371600" rtl="0" algn="just">
              <a:lnSpc>
                <a:spcPct val="115000"/>
              </a:lnSpc>
              <a:spcBef>
                <a:spcPts val="0"/>
              </a:spcBef>
              <a:spcAft>
                <a:spcPts val="0"/>
              </a:spcAft>
              <a:buSzPts val="1200"/>
              <a:buFont typeface="Open Sans"/>
              <a:buAutoNum type="romanLcPeriod"/>
              <a:defRPr sz="1200">
                <a:latin typeface="Open Sans"/>
                <a:ea typeface="Open Sans"/>
                <a:cs typeface="Open Sans"/>
                <a:sym typeface="Open Sans"/>
              </a:defRPr>
            </a:lvl3pPr>
            <a:lvl4pPr indent="-304800" lvl="3" marL="1828800" rtl="0" algn="just">
              <a:lnSpc>
                <a:spcPct val="115000"/>
              </a:lnSpc>
              <a:spcBef>
                <a:spcPts val="0"/>
              </a:spcBef>
              <a:spcAft>
                <a:spcPts val="0"/>
              </a:spcAft>
              <a:buSzPts val="1200"/>
              <a:buFont typeface="Open Sans"/>
              <a:buAutoNum type="arabicPeriod"/>
              <a:defRPr sz="1200">
                <a:latin typeface="Open Sans"/>
                <a:ea typeface="Open Sans"/>
                <a:cs typeface="Open Sans"/>
                <a:sym typeface="Open Sans"/>
              </a:defRPr>
            </a:lvl4pPr>
            <a:lvl5pPr indent="-304800" lvl="4" marL="2286000" rtl="0" algn="just">
              <a:lnSpc>
                <a:spcPct val="115000"/>
              </a:lnSpc>
              <a:spcBef>
                <a:spcPts val="0"/>
              </a:spcBef>
              <a:spcAft>
                <a:spcPts val="0"/>
              </a:spcAft>
              <a:buSzPts val="1200"/>
              <a:buFont typeface="Open Sans"/>
              <a:buAutoNum type="alphaLcPeriod"/>
              <a:defRPr sz="1200">
                <a:latin typeface="Open Sans"/>
                <a:ea typeface="Open Sans"/>
                <a:cs typeface="Open Sans"/>
                <a:sym typeface="Open Sans"/>
              </a:defRPr>
            </a:lvl5pPr>
            <a:lvl6pPr indent="-304800" lvl="5" marL="2743200" rtl="0" algn="just">
              <a:lnSpc>
                <a:spcPct val="115000"/>
              </a:lnSpc>
              <a:spcBef>
                <a:spcPts val="0"/>
              </a:spcBef>
              <a:spcAft>
                <a:spcPts val="0"/>
              </a:spcAft>
              <a:buSzPts val="1200"/>
              <a:buFont typeface="Open Sans"/>
              <a:buAutoNum type="romanLcPeriod"/>
              <a:defRPr sz="1200">
                <a:latin typeface="Open Sans"/>
                <a:ea typeface="Open Sans"/>
                <a:cs typeface="Open Sans"/>
                <a:sym typeface="Open Sans"/>
              </a:defRPr>
            </a:lvl6pPr>
            <a:lvl7pPr indent="-304800" lvl="6" marL="3200400" rtl="0" algn="just">
              <a:lnSpc>
                <a:spcPct val="115000"/>
              </a:lnSpc>
              <a:spcBef>
                <a:spcPts val="0"/>
              </a:spcBef>
              <a:spcAft>
                <a:spcPts val="0"/>
              </a:spcAft>
              <a:buSzPts val="1200"/>
              <a:buFont typeface="Open Sans"/>
              <a:buAutoNum type="arabicPeriod"/>
              <a:defRPr sz="1200">
                <a:latin typeface="Open Sans"/>
                <a:ea typeface="Open Sans"/>
                <a:cs typeface="Open Sans"/>
                <a:sym typeface="Open Sans"/>
              </a:defRPr>
            </a:lvl7pPr>
            <a:lvl8pPr indent="-304800" lvl="7" marL="3657600" rtl="0" algn="just">
              <a:lnSpc>
                <a:spcPct val="115000"/>
              </a:lnSpc>
              <a:spcBef>
                <a:spcPts val="0"/>
              </a:spcBef>
              <a:spcAft>
                <a:spcPts val="0"/>
              </a:spcAft>
              <a:buSzPts val="1200"/>
              <a:buFont typeface="Open Sans"/>
              <a:buAutoNum type="alphaLcPeriod"/>
              <a:defRPr sz="1200">
                <a:latin typeface="Open Sans"/>
                <a:ea typeface="Open Sans"/>
                <a:cs typeface="Open Sans"/>
                <a:sym typeface="Open Sans"/>
              </a:defRPr>
            </a:lvl8pPr>
            <a:lvl9pPr indent="-304800" lvl="8" marL="4114800" rtl="0" algn="just">
              <a:lnSpc>
                <a:spcPct val="115000"/>
              </a:lnSpc>
              <a:spcBef>
                <a:spcPts val="0"/>
              </a:spcBef>
              <a:spcAft>
                <a:spcPts val="0"/>
              </a:spcAft>
              <a:buSzPts val="1200"/>
              <a:buFont typeface="Open Sans"/>
              <a:buAutoNum type="romanLcPeriod"/>
              <a:defRPr sz="1200">
                <a:latin typeface="Open Sans"/>
                <a:ea typeface="Open Sans"/>
                <a:cs typeface="Open Sans"/>
                <a:sym typeface="Open Sans"/>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sión nocturna">
  <p:cSld name="CUSTOM_3">
    <p:spTree>
      <p:nvGrpSpPr>
        <p:cNvPr id="210" name="Shape 210"/>
        <p:cNvGrpSpPr/>
        <p:nvPr/>
      </p:nvGrpSpPr>
      <p:grpSpPr>
        <a:xfrm>
          <a:off x="0" y="0"/>
          <a:ext cx="0" cy="0"/>
          <a:chOff x="0" y="0"/>
          <a:chExt cx="0" cy="0"/>
        </a:xfrm>
      </p:grpSpPr>
      <p:pic>
        <p:nvPicPr>
          <p:cNvPr id="211" name="Google Shape;211;p18"/>
          <p:cNvPicPr preferRelativeResize="0"/>
          <p:nvPr/>
        </p:nvPicPr>
        <p:blipFill>
          <a:blip r:embed="rId2">
            <a:alphaModFix/>
          </a:blip>
          <a:stretch>
            <a:fillRect/>
          </a:stretch>
        </p:blipFill>
        <p:spPr>
          <a:xfrm>
            <a:off x="0" y="0"/>
            <a:ext cx="9143999" cy="5140696"/>
          </a:xfrm>
          <a:prstGeom prst="rect">
            <a:avLst/>
          </a:prstGeom>
          <a:noFill/>
          <a:ln>
            <a:noFill/>
          </a:ln>
        </p:spPr>
      </p:pic>
      <p:sp>
        <p:nvSpPr>
          <p:cNvPr id="212" name="Google Shape;212;p18"/>
          <p:cNvSpPr txBox="1"/>
          <p:nvPr>
            <p:ph type="title"/>
          </p:nvPr>
        </p:nvSpPr>
        <p:spPr>
          <a:xfrm>
            <a:off x="117700" y="0"/>
            <a:ext cx="8898000" cy="729600"/>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rgbClr val="FFFFFF"/>
              </a:buClr>
              <a:buSzPts val="2600"/>
              <a:buFont typeface="Rajdhani"/>
              <a:buNone/>
              <a:defRPr b="1" i="0" sz="2600" u="none" cap="none" strike="noStrike">
                <a:solidFill>
                  <a:srgbClr val="FFFFFF"/>
                </a:solidFill>
                <a:latin typeface="Rajdhani"/>
                <a:ea typeface="Rajdhani"/>
                <a:cs typeface="Rajdhani"/>
                <a:sym typeface="Rajdhani"/>
              </a:defRPr>
            </a:lvl1pPr>
            <a:lvl2pPr lvl="1" rtl="0">
              <a:spcBef>
                <a:spcPts val="0"/>
              </a:spcBef>
              <a:spcAft>
                <a:spcPts val="0"/>
              </a:spcAft>
              <a:buClr>
                <a:srgbClr val="FFFFFF"/>
              </a:buClr>
              <a:buSzPts val="2600"/>
              <a:buFont typeface="Rajdhani"/>
              <a:buNone/>
              <a:defRPr b="1" sz="2600">
                <a:solidFill>
                  <a:srgbClr val="FFFFFF"/>
                </a:solidFill>
                <a:latin typeface="Rajdhani"/>
                <a:ea typeface="Rajdhani"/>
                <a:cs typeface="Rajdhani"/>
                <a:sym typeface="Rajdhani"/>
              </a:defRPr>
            </a:lvl2pPr>
            <a:lvl3pPr lvl="2" rtl="0">
              <a:spcBef>
                <a:spcPts val="0"/>
              </a:spcBef>
              <a:spcAft>
                <a:spcPts val="0"/>
              </a:spcAft>
              <a:buClr>
                <a:srgbClr val="FFFFFF"/>
              </a:buClr>
              <a:buSzPts val="2600"/>
              <a:buFont typeface="Rajdhani"/>
              <a:buNone/>
              <a:defRPr b="1" sz="2600">
                <a:solidFill>
                  <a:srgbClr val="FFFFFF"/>
                </a:solidFill>
                <a:latin typeface="Rajdhani"/>
                <a:ea typeface="Rajdhani"/>
                <a:cs typeface="Rajdhani"/>
                <a:sym typeface="Rajdhani"/>
              </a:defRPr>
            </a:lvl3pPr>
            <a:lvl4pPr lvl="3" rtl="0">
              <a:spcBef>
                <a:spcPts val="0"/>
              </a:spcBef>
              <a:spcAft>
                <a:spcPts val="0"/>
              </a:spcAft>
              <a:buClr>
                <a:srgbClr val="FFFFFF"/>
              </a:buClr>
              <a:buSzPts val="2600"/>
              <a:buFont typeface="Rajdhani"/>
              <a:buNone/>
              <a:defRPr b="1" sz="2600">
                <a:solidFill>
                  <a:srgbClr val="FFFFFF"/>
                </a:solidFill>
                <a:latin typeface="Rajdhani"/>
                <a:ea typeface="Rajdhani"/>
                <a:cs typeface="Rajdhani"/>
                <a:sym typeface="Rajdhani"/>
              </a:defRPr>
            </a:lvl4pPr>
            <a:lvl5pPr lvl="4" rtl="0">
              <a:spcBef>
                <a:spcPts val="0"/>
              </a:spcBef>
              <a:spcAft>
                <a:spcPts val="0"/>
              </a:spcAft>
              <a:buClr>
                <a:srgbClr val="FFFFFF"/>
              </a:buClr>
              <a:buSzPts val="2600"/>
              <a:buFont typeface="Rajdhani"/>
              <a:buNone/>
              <a:defRPr b="1" sz="2600">
                <a:solidFill>
                  <a:srgbClr val="FFFFFF"/>
                </a:solidFill>
                <a:latin typeface="Rajdhani"/>
                <a:ea typeface="Rajdhani"/>
                <a:cs typeface="Rajdhani"/>
                <a:sym typeface="Rajdhani"/>
              </a:defRPr>
            </a:lvl5pPr>
            <a:lvl6pPr lvl="5" rtl="0">
              <a:spcBef>
                <a:spcPts val="0"/>
              </a:spcBef>
              <a:spcAft>
                <a:spcPts val="0"/>
              </a:spcAft>
              <a:buClr>
                <a:srgbClr val="FFFFFF"/>
              </a:buClr>
              <a:buSzPts val="2600"/>
              <a:buFont typeface="Rajdhani"/>
              <a:buNone/>
              <a:defRPr b="1" sz="2600">
                <a:solidFill>
                  <a:srgbClr val="FFFFFF"/>
                </a:solidFill>
                <a:latin typeface="Rajdhani"/>
                <a:ea typeface="Rajdhani"/>
                <a:cs typeface="Rajdhani"/>
                <a:sym typeface="Rajdhani"/>
              </a:defRPr>
            </a:lvl6pPr>
            <a:lvl7pPr lvl="6" rtl="0">
              <a:spcBef>
                <a:spcPts val="0"/>
              </a:spcBef>
              <a:spcAft>
                <a:spcPts val="0"/>
              </a:spcAft>
              <a:buClr>
                <a:srgbClr val="FFFFFF"/>
              </a:buClr>
              <a:buSzPts val="2600"/>
              <a:buFont typeface="Rajdhani"/>
              <a:buNone/>
              <a:defRPr b="1" sz="2600">
                <a:solidFill>
                  <a:srgbClr val="FFFFFF"/>
                </a:solidFill>
                <a:latin typeface="Rajdhani"/>
                <a:ea typeface="Rajdhani"/>
                <a:cs typeface="Rajdhani"/>
                <a:sym typeface="Rajdhani"/>
              </a:defRPr>
            </a:lvl7pPr>
            <a:lvl8pPr lvl="7" rtl="0">
              <a:spcBef>
                <a:spcPts val="0"/>
              </a:spcBef>
              <a:spcAft>
                <a:spcPts val="0"/>
              </a:spcAft>
              <a:buClr>
                <a:srgbClr val="FFFFFF"/>
              </a:buClr>
              <a:buSzPts val="2600"/>
              <a:buFont typeface="Rajdhani"/>
              <a:buNone/>
              <a:defRPr b="1" sz="2600">
                <a:solidFill>
                  <a:srgbClr val="FFFFFF"/>
                </a:solidFill>
                <a:latin typeface="Rajdhani"/>
                <a:ea typeface="Rajdhani"/>
                <a:cs typeface="Rajdhani"/>
                <a:sym typeface="Rajdhani"/>
              </a:defRPr>
            </a:lvl8pPr>
            <a:lvl9pPr lvl="8" rtl="0">
              <a:spcBef>
                <a:spcPts val="0"/>
              </a:spcBef>
              <a:spcAft>
                <a:spcPts val="0"/>
              </a:spcAft>
              <a:buClr>
                <a:srgbClr val="FFFFFF"/>
              </a:buClr>
              <a:buSzPts val="2600"/>
              <a:buFont typeface="Rajdhani"/>
              <a:buNone/>
              <a:defRPr b="1" sz="2600">
                <a:solidFill>
                  <a:srgbClr val="FFFFFF"/>
                </a:solidFill>
                <a:latin typeface="Rajdhani"/>
                <a:ea typeface="Rajdhani"/>
                <a:cs typeface="Rajdhani"/>
                <a:sym typeface="Rajdhani"/>
              </a:defRPr>
            </a:lvl9pPr>
          </a:lstStyle>
          <a:p/>
        </p:txBody>
      </p:sp>
      <p:sp>
        <p:nvSpPr>
          <p:cNvPr id="213" name="Google Shape;213;p18"/>
          <p:cNvSpPr txBox="1"/>
          <p:nvPr>
            <p:ph idx="1" type="subTitle"/>
          </p:nvPr>
        </p:nvSpPr>
        <p:spPr>
          <a:xfrm>
            <a:off x="117700" y="4778625"/>
            <a:ext cx="5707200" cy="3951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None/>
              <a:defRPr sz="1200">
                <a:solidFill>
                  <a:srgbClr val="FFFFFF"/>
                </a:solidFill>
                <a:latin typeface="Rajdhani SemiBold"/>
                <a:ea typeface="Rajdhani SemiBold"/>
                <a:cs typeface="Rajdhani SemiBold"/>
                <a:sym typeface="Rajdhani SemiBold"/>
              </a:defRPr>
            </a:lvl1pPr>
            <a:lvl2pPr lvl="1" rtl="0">
              <a:spcBef>
                <a:spcPts val="0"/>
              </a:spcBef>
              <a:spcAft>
                <a:spcPts val="0"/>
              </a:spcAft>
              <a:buNone/>
              <a:defRPr sz="1200">
                <a:solidFill>
                  <a:srgbClr val="FFFFFF"/>
                </a:solidFill>
                <a:latin typeface="Rajdhani SemiBold"/>
                <a:ea typeface="Rajdhani SemiBold"/>
                <a:cs typeface="Rajdhani SemiBold"/>
                <a:sym typeface="Rajdhani SemiBold"/>
              </a:defRPr>
            </a:lvl2pPr>
            <a:lvl3pPr lvl="2" rtl="0">
              <a:spcBef>
                <a:spcPts val="0"/>
              </a:spcBef>
              <a:spcAft>
                <a:spcPts val="0"/>
              </a:spcAft>
              <a:buNone/>
              <a:defRPr sz="1200">
                <a:solidFill>
                  <a:srgbClr val="FFFFFF"/>
                </a:solidFill>
                <a:latin typeface="Rajdhani SemiBold"/>
                <a:ea typeface="Rajdhani SemiBold"/>
                <a:cs typeface="Rajdhani SemiBold"/>
                <a:sym typeface="Rajdhani SemiBold"/>
              </a:defRPr>
            </a:lvl3pPr>
            <a:lvl4pPr lvl="3" rtl="0">
              <a:spcBef>
                <a:spcPts val="0"/>
              </a:spcBef>
              <a:spcAft>
                <a:spcPts val="0"/>
              </a:spcAft>
              <a:buNone/>
              <a:defRPr sz="1200">
                <a:solidFill>
                  <a:srgbClr val="FFFFFF"/>
                </a:solidFill>
                <a:latin typeface="Rajdhani SemiBold"/>
                <a:ea typeface="Rajdhani SemiBold"/>
                <a:cs typeface="Rajdhani SemiBold"/>
                <a:sym typeface="Rajdhani SemiBold"/>
              </a:defRPr>
            </a:lvl4pPr>
            <a:lvl5pPr lvl="4" rtl="0">
              <a:spcBef>
                <a:spcPts val="0"/>
              </a:spcBef>
              <a:spcAft>
                <a:spcPts val="0"/>
              </a:spcAft>
              <a:buNone/>
              <a:defRPr sz="1200">
                <a:solidFill>
                  <a:srgbClr val="FFFFFF"/>
                </a:solidFill>
                <a:latin typeface="Rajdhani SemiBold"/>
                <a:ea typeface="Rajdhani SemiBold"/>
                <a:cs typeface="Rajdhani SemiBold"/>
                <a:sym typeface="Rajdhani SemiBold"/>
              </a:defRPr>
            </a:lvl5pPr>
            <a:lvl6pPr lvl="5" rtl="0">
              <a:spcBef>
                <a:spcPts val="0"/>
              </a:spcBef>
              <a:spcAft>
                <a:spcPts val="0"/>
              </a:spcAft>
              <a:buNone/>
              <a:defRPr sz="1200">
                <a:solidFill>
                  <a:srgbClr val="FFFFFF"/>
                </a:solidFill>
                <a:latin typeface="Rajdhani SemiBold"/>
                <a:ea typeface="Rajdhani SemiBold"/>
                <a:cs typeface="Rajdhani SemiBold"/>
                <a:sym typeface="Rajdhani SemiBold"/>
              </a:defRPr>
            </a:lvl6pPr>
            <a:lvl7pPr lvl="6" rtl="0">
              <a:spcBef>
                <a:spcPts val="0"/>
              </a:spcBef>
              <a:spcAft>
                <a:spcPts val="0"/>
              </a:spcAft>
              <a:buNone/>
              <a:defRPr sz="1200">
                <a:solidFill>
                  <a:srgbClr val="FFFFFF"/>
                </a:solidFill>
                <a:latin typeface="Rajdhani SemiBold"/>
                <a:ea typeface="Rajdhani SemiBold"/>
                <a:cs typeface="Rajdhani SemiBold"/>
                <a:sym typeface="Rajdhani SemiBold"/>
              </a:defRPr>
            </a:lvl7pPr>
            <a:lvl8pPr lvl="7" rtl="0">
              <a:spcBef>
                <a:spcPts val="0"/>
              </a:spcBef>
              <a:spcAft>
                <a:spcPts val="0"/>
              </a:spcAft>
              <a:buNone/>
              <a:defRPr sz="1200">
                <a:solidFill>
                  <a:srgbClr val="FFFFFF"/>
                </a:solidFill>
                <a:latin typeface="Rajdhani SemiBold"/>
                <a:ea typeface="Rajdhani SemiBold"/>
                <a:cs typeface="Rajdhani SemiBold"/>
                <a:sym typeface="Rajdhani SemiBold"/>
              </a:defRPr>
            </a:lvl8pPr>
            <a:lvl9pPr lvl="8" rtl="0">
              <a:spcBef>
                <a:spcPts val="0"/>
              </a:spcBef>
              <a:spcAft>
                <a:spcPts val="0"/>
              </a:spcAft>
              <a:buNone/>
              <a:defRPr sz="1200">
                <a:solidFill>
                  <a:srgbClr val="FFFFFF"/>
                </a:solidFill>
                <a:latin typeface="Rajdhani SemiBold"/>
                <a:ea typeface="Rajdhani SemiBold"/>
                <a:cs typeface="Rajdhani SemiBold"/>
                <a:sym typeface="Rajdhani SemiBold"/>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nea del tiempo 1">
  <p:cSld name="BLANK_1">
    <p:spTree>
      <p:nvGrpSpPr>
        <p:cNvPr id="214" name="Shape 214"/>
        <p:cNvGrpSpPr/>
        <p:nvPr/>
      </p:nvGrpSpPr>
      <p:grpSpPr>
        <a:xfrm>
          <a:off x="0" y="0"/>
          <a:ext cx="0" cy="0"/>
          <a:chOff x="0" y="0"/>
          <a:chExt cx="0" cy="0"/>
        </a:xfrm>
      </p:grpSpPr>
      <p:sp>
        <p:nvSpPr>
          <p:cNvPr id="215" name="Google Shape;215;p19"/>
          <p:cNvSpPr txBox="1"/>
          <p:nvPr>
            <p:ph idx="12" type="sldNum"/>
          </p:nvPr>
        </p:nvSpPr>
        <p:spPr>
          <a:xfrm>
            <a:off x="8472458" y="4439592"/>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s-AR"/>
              <a:t>‹#›</a:t>
            </a:fld>
            <a:endParaRPr/>
          </a:p>
        </p:txBody>
      </p:sp>
      <p:pic>
        <p:nvPicPr>
          <p:cNvPr id="216" name="Google Shape;216;p19"/>
          <p:cNvPicPr preferRelativeResize="0"/>
          <p:nvPr/>
        </p:nvPicPr>
        <p:blipFill>
          <a:blip r:embed="rId2">
            <a:alphaModFix/>
          </a:blip>
          <a:stretch>
            <a:fillRect/>
          </a:stretch>
        </p:blipFill>
        <p:spPr>
          <a:xfrm>
            <a:off x="-5000" y="0"/>
            <a:ext cx="9148994" cy="5143504"/>
          </a:xfrm>
          <a:prstGeom prst="rect">
            <a:avLst/>
          </a:prstGeom>
          <a:noFill/>
          <a:ln>
            <a:noFill/>
          </a:ln>
        </p:spPr>
      </p:pic>
      <p:sp>
        <p:nvSpPr>
          <p:cNvPr id="217" name="Google Shape;217;p19"/>
          <p:cNvSpPr/>
          <p:nvPr/>
        </p:nvSpPr>
        <p:spPr>
          <a:xfrm>
            <a:off x="-5050" y="3606300"/>
            <a:ext cx="9149100" cy="1537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9"/>
          <p:cNvSpPr txBox="1"/>
          <p:nvPr>
            <p:ph type="title"/>
          </p:nvPr>
        </p:nvSpPr>
        <p:spPr>
          <a:xfrm>
            <a:off x="256500" y="141725"/>
            <a:ext cx="7452900" cy="977400"/>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rgbClr val="CB1E40"/>
              </a:buClr>
              <a:buSzPts val="3000"/>
              <a:buFont typeface="Rajdhani"/>
              <a:buNone/>
              <a:defRPr b="1" i="0" sz="3000" u="none" cap="none" strike="noStrike">
                <a:solidFill>
                  <a:srgbClr val="CB1E40"/>
                </a:solidFill>
                <a:latin typeface="Rajdhani"/>
                <a:ea typeface="Rajdhani"/>
                <a:cs typeface="Rajdhani"/>
                <a:sym typeface="Rajdhani"/>
              </a:defRPr>
            </a:lvl1pPr>
            <a:lvl2pPr lvl="1" rtl="0">
              <a:spcBef>
                <a:spcPts val="0"/>
              </a:spcBef>
              <a:spcAft>
                <a:spcPts val="0"/>
              </a:spcAft>
              <a:buClr>
                <a:srgbClr val="CB1E40"/>
              </a:buClr>
              <a:buSzPts val="3000"/>
              <a:buFont typeface="Rajdhani"/>
              <a:buNone/>
              <a:defRPr b="1" sz="3000">
                <a:solidFill>
                  <a:srgbClr val="CB1E40"/>
                </a:solidFill>
                <a:latin typeface="Rajdhani"/>
                <a:ea typeface="Rajdhani"/>
                <a:cs typeface="Rajdhani"/>
                <a:sym typeface="Rajdhani"/>
              </a:defRPr>
            </a:lvl2pPr>
            <a:lvl3pPr lvl="2" rtl="0">
              <a:spcBef>
                <a:spcPts val="0"/>
              </a:spcBef>
              <a:spcAft>
                <a:spcPts val="0"/>
              </a:spcAft>
              <a:buClr>
                <a:srgbClr val="CB1E40"/>
              </a:buClr>
              <a:buSzPts val="3000"/>
              <a:buFont typeface="Rajdhani"/>
              <a:buNone/>
              <a:defRPr b="1" sz="3000">
                <a:solidFill>
                  <a:srgbClr val="CB1E40"/>
                </a:solidFill>
                <a:latin typeface="Rajdhani"/>
                <a:ea typeface="Rajdhani"/>
                <a:cs typeface="Rajdhani"/>
                <a:sym typeface="Rajdhani"/>
              </a:defRPr>
            </a:lvl3pPr>
            <a:lvl4pPr lvl="3" rtl="0">
              <a:spcBef>
                <a:spcPts val="0"/>
              </a:spcBef>
              <a:spcAft>
                <a:spcPts val="0"/>
              </a:spcAft>
              <a:buClr>
                <a:srgbClr val="CB1E40"/>
              </a:buClr>
              <a:buSzPts val="3000"/>
              <a:buFont typeface="Rajdhani"/>
              <a:buNone/>
              <a:defRPr b="1" sz="3000">
                <a:solidFill>
                  <a:srgbClr val="CB1E40"/>
                </a:solidFill>
                <a:latin typeface="Rajdhani"/>
                <a:ea typeface="Rajdhani"/>
                <a:cs typeface="Rajdhani"/>
                <a:sym typeface="Rajdhani"/>
              </a:defRPr>
            </a:lvl4pPr>
            <a:lvl5pPr lvl="4" rtl="0">
              <a:spcBef>
                <a:spcPts val="0"/>
              </a:spcBef>
              <a:spcAft>
                <a:spcPts val="0"/>
              </a:spcAft>
              <a:buClr>
                <a:srgbClr val="CB1E40"/>
              </a:buClr>
              <a:buSzPts val="3000"/>
              <a:buFont typeface="Rajdhani"/>
              <a:buNone/>
              <a:defRPr b="1" sz="3000">
                <a:solidFill>
                  <a:srgbClr val="CB1E40"/>
                </a:solidFill>
                <a:latin typeface="Rajdhani"/>
                <a:ea typeface="Rajdhani"/>
                <a:cs typeface="Rajdhani"/>
                <a:sym typeface="Rajdhani"/>
              </a:defRPr>
            </a:lvl5pPr>
            <a:lvl6pPr lvl="5" rtl="0">
              <a:spcBef>
                <a:spcPts val="0"/>
              </a:spcBef>
              <a:spcAft>
                <a:spcPts val="0"/>
              </a:spcAft>
              <a:buClr>
                <a:srgbClr val="CB1E40"/>
              </a:buClr>
              <a:buSzPts val="3000"/>
              <a:buFont typeface="Rajdhani"/>
              <a:buNone/>
              <a:defRPr b="1" sz="3000">
                <a:solidFill>
                  <a:srgbClr val="CB1E40"/>
                </a:solidFill>
                <a:latin typeface="Rajdhani"/>
                <a:ea typeface="Rajdhani"/>
                <a:cs typeface="Rajdhani"/>
                <a:sym typeface="Rajdhani"/>
              </a:defRPr>
            </a:lvl6pPr>
            <a:lvl7pPr lvl="6" rtl="0">
              <a:spcBef>
                <a:spcPts val="0"/>
              </a:spcBef>
              <a:spcAft>
                <a:spcPts val="0"/>
              </a:spcAft>
              <a:buClr>
                <a:srgbClr val="CB1E40"/>
              </a:buClr>
              <a:buSzPts val="3000"/>
              <a:buFont typeface="Rajdhani"/>
              <a:buNone/>
              <a:defRPr b="1" sz="3000">
                <a:solidFill>
                  <a:srgbClr val="CB1E40"/>
                </a:solidFill>
                <a:latin typeface="Rajdhani"/>
                <a:ea typeface="Rajdhani"/>
                <a:cs typeface="Rajdhani"/>
                <a:sym typeface="Rajdhani"/>
              </a:defRPr>
            </a:lvl7pPr>
            <a:lvl8pPr lvl="7" rtl="0">
              <a:spcBef>
                <a:spcPts val="0"/>
              </a:spcBef>
              <a:spcAft>
                <a:spcPts val="0"/>
              </a:spcAft>
              <a:buClr>
                <a:srgbClr val="CB1E40"/>
              </a:buClr>
              <a:buSzPts val="3000"/>
              <a:buFont typeface="Rajdhani"/>
              <a:buNone/>
              <a:defRPr b="1" sz="3000">
                <a:solidFill>
                  <a:srgbClr val="CB1E40"/>
                </a:solidFill>
                <a:latin typeface="Rajdhani"/>
                <a:ea typeface="Rajdhani"/>
                <a:cs typeface="Rajdhani"/>
                <a:sym typeface="Rajdhani"/>
              </a:defRPr>
            </a:lvl8pPr>
            <a:lvl9pPr lvl="8" rtl="0">
              <a:spcBef>
                <a:spcPts val="0"/>
              </a:spcBef>
              <a:spcAft>
                <a:spcPts val="0"/>
              </a:spcAft>
              <a:buClr>
                <a:srgbClr val="CB1E40"/>
              </a:buClr>
              <a:buSzPts val="3000"/>
              <a:buFont typeface="Rajdhani"/>
              <a:buNone/>
              <a:defRPr b="1" sz="3000">
                <a:solidFill>
                  <a:srgbClr val="CB1E40"/>
                </a:solidFill>
                <a:latin typeface="Rajdhani"/>
                <a:ea typeface="Rajdhani"/>
                <a:cs typeface="Rajdhani"/>
                <a:sym typeface="Rajdhani"/>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nea del tiempo 2">
  <p:cSld name="BLANK_1_1">
    <p:spTree>
      <p:nvGrpSpPr>
        <p:cNvPr id="219" name="Shape 219"/>
        <p:cNvGrpSpPr/>
        <p:nvPr/>
      </p:nvGrpSpPr>
      <p:grpSpPr>
        <a:xfrm>
          <a:off x="0" y="0"/>
          <a:ext cx="0" cy="0"/>
          <a:chOff x="0" y="0"/>
          <a:chExt cx="0" cy="0"/>
        </a:xfrm>
      </p:grpSpPr>
      <p:sp>
        <p:nvSpPr>
          <p:cNvPr id="220" name="Google Shape;220;p20"/>
          <p:cNvSpPr txBox="1"/>
          <p:nvPr>
            <p:ph idx="12" type="sldNum"/>
          </p:nvPr>
        </p:nvSpPr>
        <p:spPr>
          <a:xfrm>
            <a:off x="8472458" y="4439592"/>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s-AR"/>
              <a:t>‹#›</a:t>
            </a:fld>
            <a:endParaRPr/>
          </a:p>
        </p:txBody>
      </p:sp>
      <p:pic>
        <p:nvPicPr>
          <p:cNvPr id="221" name="Google Shape;221;p20"/>
          <p:cNvPicPr preferRelativeResize="0"/>
          <p:nvPr/>
        </p:nvPicPr>
        <p:blipFill>
          <a:blip r:embed="rId2">
            <a:alphaModFix/>
          </a:blip>
          <a:stretch>
            <a:fillRect/>
          </a:stretch>
        </p:blipFill>
        <p:spPr>
          <a:xfrm>
            <a:off x="-5000" y="0"/>
            <a:ext cx="9148994" cy="5143504"/>
          </a:xfrm>
          <a:prstGeom prst="rect">
            <a:avLst/>
          </a:prstGeom>
          <a:noFill/>
          <a:ln>
            <a:noFill/>
          </a:ln>
        </p:spPr>
      </p:pic>
      <p:sp>
        <p:nvSpPr>
          <p:cNvPr id="222" name="Google Shape;222;p20"/>
          <p:cNvSpPr/>
          <p:nvPr/>
        </p:nvSpPr>
        <p:spPr>
          <a:xfrm>
            <a:off x="-5050" y="0"/>
            <a:ext cx="91491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ortada University">
  <p:cSld name="Portada University">
    <p:spTree>
      <p:nvGrpSpPr>
        <p:cNvPr id="19" name="Shape 19"/>
        <p:cNvGrpSpPr/>
        <p:nvPr/>
      </p:nvGrpSpPr>
      <p:grpSpPr>
        <a:xfrm>
          <a:off x="0" y="0"/>
          <a:ext cx="0" cy="0"/>
          <a:chOff x="0" y="0"/>
          <a:chExt cx="0" cy="0"/>
        </a:xfrm>
      </p:grpSpPr>
      <p:sp>
        <p:nvSpPr>
          <p:cNvPr id="20" name="Google Shape;20;p3"/>
          <p:cNvSpPr/>
          <p:nvPr/>
        </p:nvSpPr>
        <p:spPr>
          <a:xfrm>
            <a:off x="-520995" y="-1350765"/>
            <a:ext cx="5449399" cy="7015264"/>
          </a:xfrm>
          <a:custGeom>
            <a:rect b="b" l="l" r="r" t="t"/>
            <a:pathLst>
              <a:path extrusionOk="0" h="7015264" w="5449399">
                <a:moveTo>
                  <a:pt x="5448899" y="3397118"/>
                </a:moveTo>
                <a:cubicBezTo>
                  <a:pt x="5448152" y="3139504"/>
                  <a:pt x="5334829" y="3023194"/>
                  <a:pt x="5212495" y="2935912"/>
                </a:cubicBezTo>
                <a:lnTo>
                  <a:pt x="5207266" y="2932178"/>
                </a:lnTo>
                <a:lnTo>
                  <a:pt x="508808" y="51870"/>
                </a:lnTo>
                <a:lnTo>
                  <a:pt x="498601" y="46044"/>
                </a:lnTo>
                <a:cubicBezTo>
                  <a:pt x="382789" y="-15098"/>
                  <a:pt x="253783" y="-15347"/>
                  <a:pt x="153505" y="45297"/>
                </a:cubicBezTo>
                <a:cubicBezTo>
                  <a:pt x="57061" y="103651"/>
                  <a:pt x="-347" y="210600"/>
                  <a:pt x="2" y="331441"/>
                </a:cubicBezTo>
                <a:lnTo>
                  <a:pt x="499" y="513922"/>
                </a:lnTo>
                <a:cubicBezTo>
                  <a:pt x="1246" y="787718"/>
                  <a:pt x="104611" y="873854"/>
                  <a:pt x="219676" y="944606"/>
                </a:cubicBezTo>
                <a:lnTo>
                  <a:pt x="4335638" y="3495951"/>
                </a:lnTo>
                <a:lnTo>
                  <a:pt x="236207" y="6068855"/>
                </a:lnTo>
                <a:lnTo>
                  <a:pt x="233767" y="6070398"/>
                </a:lnTo>
                <a:cubicBezTo>
                  <a:pt x="119199" y="6141996"/>
                  <a:pt x="16432" y="6228881"/>
                  <a:pt x="17229" y="6502129"/>
                </a:cubicBezTo>
                <a:lnTo>
                  <a:pt x="17727" y="6684659"/>
                </a:lnTo>
                <a:cubicBezTo>
                  <a:pt x="18075" y="6805450"/>
                  <a:pt x="75633" y="6912200"/>
                  <a:pt x="171728" y="6970156"/>
                </a:cubicBezTo>
                <a:cubicBezTo>
                  <a:pt x="221618" y="7000229"/>
                  <a:pt x="278628" y="7015265"/>
                  <a:pt x="337629" y="7015265"/>
                </a:cubicBezTo>
                <a:cubicBezTo>
                  <a:pt x="396979" y="7015265"/>
                  <a:pt x="458371" y="7000030"/>
                  <a:pt x="516476" y="6969608"/>
                </a:cubicBezTo>
                <a:lnTo>
                  <a:pt x="522401" y="6966521"/>
                </a:lnTo>
                <a:lnTo>
                  <a:pt x="5204976" y="4058679"/>
                </a:lnTo>
                <a:lnTo>
                  <a:pt x="5215980" y="4051310"/>
                </a:lnTo>
                <a:cubicBezTo>
                  <a:pt x="5337618" y="3962982"/>
                  <a:pt x="5450094" y="3845776"/>
                  <a:pt x="5449397" y="3588859"/>
                </a:cubicBezTo>
                <a:lnTo>
                  <a:pt x="5448899" y="3397118"/>
                </a:lnTo>
                <a:close/>
              </a:path>
            </a:pathLst>
          </a:custGeom>
          <a:solidFill>
            <a:srgbClr val="CB1E4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grpSp>
        <p:nvGrpSpPr>
          <p:cNvPr id="21" name="Google Shape;21;p3"/>
          <p:cNvGrpSpPr/>
          <p:nvPr/>
        </p:nvGrpSpPr>
        <p:grpSpPr>
          <a:xfrm>
            <a:off x="445593" y="2001297"/>
            <a:ext cx="2196917" cy="517858"/>
            <a:chOff x="363193" y="1700338"/>
            <a:chExt cx="2196917" cy="517858"/>
          </a:xfrm>
        </p:grpSpPr>
        <p:sp>
          <p:nvSpPr>
            <p:cNvPr id="22" name="Google Shape;22;p3"/>
            <p:cNvSpPr/>
            <p:nvPr/>
          </p:nvSpPr>
          <p:spPr>
            <a:xfrm>
              <a:off x="363193" y="1700338"/>
              <a:ext cx="179113" cy="291943"/>
            </a:xfrm>
            <a:custGeom>
              <a:rect b="b" l="l" r="r" t="t"/>
              <a:pathLst>
                <a:path extrusionOk="0" h="291943" w="179113">
                  <a:moveTo>
                    <a:pt x="161354" y="17304"/>
                  </a:moveTo>
                  <a:cubicBezTo>
                    <a:pt x="149514" y="5768"/>
                    <a:pt x="133222" y="0"/>
                    <a:pt x="112426" y="0"/>
                  </a:cubicBezTo>
                  <a:lnTo>
                    <a:pt x="7286" y="0"/>
                  </a:lnTo>
                  <a:cubicBezTo>
                    <a:pt x="2429" y="0"/>
                    <a:pt x="0" y="2429"/>
                    <a:pt x="0" y="7286"/>
                  </a:cubicBezTo>
                  <a:lnTo>
                    <a:pt x="0" y="284709"/>
                  </a:lnTo>
                  <a:cubicBezTo>
                    <a:pt x="0" y="289515"/>
                    <a:pt x="2429" y="291944"/>
                    <a:pt x="7286" y="291944"/>
                  </a:cubicBezTo>
                  <a:lnTo>
                    <a:pt x="112426" y="291944"/>
                  </a:lnTo>
                  <a:cubicBezTo>
                    <a:pt x="133222" y="291944"/>
                    <a:pt x="149514" y="286125"/>
                    <a:pt x="161354" y="274437"/>
                  </a:cubicBezTo>
                  <a:cubicBezTo>
                    <a:pt x="173143" y="262750"/>
                    <a:pt x="179113" y="246508"/>
                    <a:pt x="179113" y="225713"/>
                  </a:cubicBezTo>
                  <a:lnTo>
                    <a:pt x="179113" y="57174"/>
                  </a:lnTo>
                  <a:cubicBezTo>
                    <a:pt x="179113" y="36076"/>
                    <a:pt x="173143" y="28840"/>
                    <a:pt x="161354" y="17304"/>
                  </a:cubicBezTo>
                  <a:moveTo>
                    <a:pt x="137219" y="223992"/>
                  </a:moveTo>
                  <a:cubicBezTo>
                    <a:pt x="137219" y="245091"/>
                    <a:pt x="126948" y="255615"/>
                    <a:pt x="106405" y="255615"/>
                  </a:cubicBezTo>
                  <a:lnTo>
                    <a:pt x="46195" y="255615"/>
                  </a:lnTo>
                  <a:cubicBezTo>
                    <a:pt x="43058" y="255615"/>
                    <a:pt x="41489" y="254047"/>
                    <a:pt x="41489" y="250910"/>
                  </a:cubicBezTo>
                  <a:lnTo>
                    <a:pt x="41489" y="40629"/>
                  </a:lnTo>
                  <a:cubicBezTo>
                    <a:pt x="41489" y="37796"/>
                    <a:pt x="43058" y="36329"/>
                    <a:pt x="46195" y="36329"/>
                  </a:cubicBezTo>
                  <a:lnTo>
                    <a:pt x="106456" y="36329"/>
                  </a:lnTo>
                  <a:cubicBezTo>
                    <a:pt x="126998" y="36329"/>
                    <a:pt x="137269" y="37796"/>
                    <a:pt x="137269" y="58844"/>
                  </a:cubicBezTo>
                  <a:lnTo>
                    <a:pt x="137269" y="223992"/>
                  </a:lnTo>
                  <a:close/>
                </a:path>
              </a:pathLst>
            </a:custGeom>
            <a:solidFill>
              <a:srgbClr val="CB1E4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23" name="Google Shape;23;p3"/>
            <p:cNvSpPr/>
            <p:nvPr/>
          </p:nvSpPr>
          <p:spPr>
            <a:xfrm>
              <a:off x="581164" y="1774310"/>
              <a:ext cx="41489" cy="217920"/>
            </a:xfrm>
            <a:custGeom>
              <a:rect b="b" l="l" r="r" t="t"/>
              <a:pathLst>
                <a:path extrusionOk="0" h="217920" w="41489">
                  <a:moveTo>
                    <a:pt x="34204" y="0"/>
                  </a:moveTo>
                  <a:lnTo>
                    <a:pt x="6831" y="0"/>
                  </a:lnTo>
                  <a:cubicBezTo>
                    <a:pt x="2277" y="0"/>
                    <a:pt x="0" y="2429"/>
                    <a:pt x="0" y="7235"/>
                  </a:cubicBezTo>
                  <a:lnTo>
                    <a:pt x="0" y="210685"/>
                  </a:lnTo>
                  <a:cubicBezTo>
                    <a:pt x="0" y="215492"/>
                    <a:pt x="2429" y="217921"/>
                    <a:pt x="7235" y="217921"/>
                  </a:cubicBezTo>
                  <a:lnTo>
                    <a:pt x="34608" y="217921"/>
                  </a:lnTo>
                  <a:cubicBezTo>
                    <a:pt x="37189" y="217921"/>
                    <a:pt x="38960" y="217415"/>
                    <a:pt x="39972" y="216453"/>
                  </a:cubicBezTo>
                  <a:cubicBezTo>
                    <a:pt x="40933" y="215441"/>
                    <a:pt x="41489" y="213519"/>
                    <a:pt x="41489" y="210685"/>
                  </a:cubicBezTo>
                  <a:lnTo>
                    <a:pt x="41489" y="7235"/>
                  </a:lnTo>
                  <a:cubicBezTo>
                    <a:pt x="41489" y="2429"/>
                    <a:pt x="39061" y="0"/>
                    <a:pt x="34204" y="0"/>
                  </a:cubicBezTo>
                </a:path>
              </a:pathLst>
            </a:custGeom>
            <a:solidFill>
              <a:srgbClr val="CB1E4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24" name="Google Shape;24;p3"/>
            <p:cNvSpPr/>
            <p:nvPr/>
          </p:nvSpPr>
          <p:spPr>
            <a:xfrm>
              <a:off x="581164" y="1701349"/>
              <a:ext cx="41439" cy="43918"/>
            </a:xfrm>
            <a:custGeom>
              <a:rect b="b" l="l" r="r" t="t"/>
              <a:pathLst>
                <a:path extrusionOk="0" h="43918" w="41439">
                  <a:moveTo>
                    <a:pt x="34608" y="0"/>
                  </a:moveTo>
                  <a:lnTo>
                    <a:pt x="6831" y="0"/>
                  </a:lnTo>
                  <a:cubicBezTo>
                    <a:pt x="2277" y="0"/>
                    <a:pt x="0" y="2277"/>
                    <a:pt x="0" y="6881"/>
                  </a:cubicBezTo>
                  <a:lnTo>
                    <a:pt x="0" y="36683"/>
                  </a:lnTo>
                  <a:cubicBezTo>
                    <a:pt x="0" y="41489"/>
                    <a:pt x="2226" y="43918"/>
                    <a:pt x="6831" y="43918"/>
                  </a:cubicBezTo>
                  <a:lnTo>
                    <a:pt x="34608" y="43918"/>
                  </a:lnTo>
                  <a:cubicBezTo>
                    <a:pt x="39162" y="43918"/>
                    <a:pt x="41439" y="41489"/>
                    <a:pt x="41439" y="36683"/>
                  </a:cubicBezTo>
                  <a:lnTo>
                    <a:pt x="41439" y="6831"/>
                  </a:lnTo>
                  <a:cubicBezTo>
                    <a:pt x="41489" y="2277"/>
                    <a:pt x="39162" y="0"/>
                    <a:pt x="34608" y="0"/>
                  </a:cubicBezTo>
                </a:path>
              </a:pathLst>
            </a:custGeom>
            <a:solidFill>
              <a:srgbClr val="CB1E4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25" name="Google Shape;25;p3"/>
            <p:cNvSpPr/>
            <p:nvPr/>
          </p:nvSpPr>
          <p:spPr>
            <a:xfrm>
              <a:off x="658122" y="1774310"/>
              <a:ext cx="169651" cy="284556"/>
            </a:xfrm>
            <a:custGeom>
              <a:rect b="b" l="l" r="r" t="t"/>
              <a:pathLst>
                <a:path extrusionOk="0" h="284556" w="169651">
                  <a:moveTo>
                    <a:pt x="161961" y="0"/>
                  </a:moveTo>
                  <a:lnTo>
                    <a:pt x="66231" y="0"/>
                  </a:lnTo>
                  <a:cubicBezTo>
                    <a:pt x="45436" y="0"/>
                    <a:pt x="29194" y="5768"/>
                    <a:pt x="17557" y="17254"/>
                  </a:cubicBezTo>
                  <a:cubicBezTo>
                    <a:pt x="5869" y="28790"/>
                    <a:pt x="0" y="45132"/>
                    <a:pt x="0" y="66181"/>
                  </a:cubicBezTo>
                  <a:lnTo>
                    <a:pt x="0" y="140963"/>
                  </a:lnTo>
                  <a:cubicBezTo>
                    <a:pt x="0" y="162062"/>
                    <a:pt x="5464" y="178405"/>
                    <a:pt x="16444" y="189941"/>
                  </a:cubicBezTo>
                  <a:cubicBezTo>
                    <a:pt x="27424" y="201477"/>
                    <a:pt x="43159" y="207194"/>
                    <a:pt x="63651" y="207194"/>
                  </a:cubicBezTo>
                  <a:lnTo>
                    <a:pt x="82878" y="207194"/>
                  </a:lnTo>
                  <a:cubicBezTo>
                    <a:pt x="104533" y="207194"/>
                    <a:pt x="118953" y="199503"/>
                    <a:pt x="126088" y="184122"/>
                  </a:cubicBezTo>
                  <a:lnTo>
                    <a:pt x="127808" y="184122"/>
                  </a:lnTo>
                  <a:lnTo>
                    <a:pt x="127808" y="216605"/>
                  </a:lnTo>
                  <a:cubicBezTo>
                    <a:pt x="127808" y="237653"/>
                    <a:pt x="117385" y="248228"/>
                    <a:pt x="96589" y="248228"/>
                  </a:cubicBezTo>
                  <a:lnTo>
                    <a:pt x="22617" y="248228"/>
                  </a:lnTo>
                  <a:cubicBezTo>
                    <a:pt x="17760" y="248228"/>
                    <a:pt x="15381" y="250657"/>
                    <a:pt x="15381" y="255514"/>
                  </a:cubicBezTo>
                  <a:lnTo>
                    <a:pt x="15381" y="277726"/>
                  </a:lnTo>
                  <a:cubicBezTo>
                    <a:pt x="15381" y="282280"/>
                    <a:pt x="17810" y="284557"/>
                    <a:pt x="22617" y="284557"/>
                  </a:cubicBezTo>
                  <a:lnTo>
                    <a:pt x="102965" y="284557"/>
                  </a:lnTo>
                  <a:cubicBezTo>
                    <a:pt x="123760" y="284557"/>
                    <a:pt x="140052" y="278789"/>
                    <a:pt x="151892" y="267303"/>
                  </a:cubicBezTo>
                  <a:cubicBezTo>
                    <a:pt x="163681" y="255717"/>
                    <a:pt x="169651" y="239576"/>
                    <a:pt x="169651" y="218781"/>
                  </a:cubicBezTo>
                  <a:lnTo>
                    <a:pt x="169651" y="7235"/>
                  </a:lnTo>
                  <a:cubicBezTo>
                    <a:pt x="169651" y="2429"/>
                    <a:pt x="167122" y="0"/>
                    <a:pt x="161961" y="0"/>
                  </a:cubicBezTo>
                  <a:moveTo>
                    <a:pt x="127757" y="134638"/>
                  </a:moveTo>
                  <a:cubicBezTo>
                    <a:pt x="127757" y="158571"/>
                    <a:pt x="116069" y="170511"/>
                    <a:pt x="92694" y="170511"/>
                  </a:cubicBezTo>
                  <a:lnTo>
                    <a:pt x="72202" y="170511"/>
                  </a:lnTo>
                  <a:cubicBezTo>
                    <a:pt x="51963" y="170511"/>
                    <a:pt x="41844" y="159987"/>
                    <a:pt x="41844" y="138888"/>
                  </a:cubicBezTo>
                  <a:lnTo>
                    <a:pt x="41844" y="67952"/>
                  </a:lnTo>
                  <a:cubicBezTo>
                    <a:pt x="41844" y="46903"/>
                    <a:pt x="51963" y="36329"/>
                    <a:pt x="72202" y="36329"/>
                  </a:cubicBezTo>
                  <a:lnTo>
                    <a:pt x="123052" y="36329"/>
                  </a:lnTo>
                  <a:cubicBezTo>
                    <a:pt x="126189" y="36329"/>
                    <a:pt x="127757" y="37745"/>
                    <a:pt x="127757" y="40579"/>
                  </a:cubicBezTo>
                  <a:lnTo>
                    <a:pt x="127757" y="134638"/>
                  </a:lnTo>
                  <a:close/>
                </a:path>
              </a:pathLst>
            </a:custGeom>
            <a:solidFill>
              <a:srgbClr val="CB1E4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26" name="Google Shape;26;p3"/>
            <p:cNvSpPr/>
            <p:nvPr/>
          </p:nvSpPr>
          <p:spPr>
            <a:xfrm>
              <a:off x="866227" y="1701349"/>
              <a:ext cx="41439" cy="43918"/>
            </a:xfrm>
            <a:custGeom>
              <a:rect b="b" l="l" r="r" t="t"/>
              <a:pathLst>
                <a:path extrusionOk="0" h="43918" w="41439">
                  <a:moveTo>
                    <a:pt x="34608" y="0"/>
                  </a:moveTo>
                  <a:lnTo>
                    <a:pt x="6831" y="0"/>
                  </a:lnTo>
                  <a:cubicBezTo>
                    <a:pt x="2277" y="0"/>
                    <a:pt x="0" y="2277"/>
                    <a:pt x="0" y="6881"/>
                  </a:cubicBezTo>
                  <a:lnTo>
                    <a:pt x="0" y="36683"/>
                  </a:lnTo>
                  <a:cubicBezTo>
                    <a:pt x="0" y="41489"/>
                    <a:pt x="2277" y="43918"/>
                    <a:pt x="6831" y="43918"/>
                  </a:cubicBezTo>
                  <a:lnTo>
                    <a:pt x="34608" y="43918"/>
                  </a:lnTo>
                  <a:cubicBezTo>
                    <a:pt x="39162" y="43918"/>
                    <a:pt x="41439" y="41489"/>
                    <a:pt x="41439" y="36683"/>
                  </a:cubicBezTo>
                  <a:lnTo>
                    <a:pt x="41439" y="6831"/>
                  </a:lnTo>
                  <a:cubicBezTo>
                    <a:pt x="41489" y="2277"/>
                    <a:pt x="39213" y="0"/>
                    <a:pt x="34608" y="0"/>
                  </a:cubicBezTo>
                </a:path>
              </a:pathLst>
            </a:custGeom>
            <a:solidFill>
              <a:srgbClr val="CB1E4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27" name="Google Shape;27;p3"/>
            <p:cNvSpPr/>
            <p:nvPr/>
          </p:nvSpPr>
          <p:spPr>
            <a:xfrm>
              <a:off x="866227" y="1774310"/>
              <a:ext cx="41489" cy="217920"/>
            </a:xfrm>
            <a:custGeom>
              <a:rect b="b" l="l" r="r" t="t"/>
              <a:pathLst>
                <a:path extrusionOk="0" h="217920" w="41489">
                  <a:moveTo>
                    <a:pt x="34204" y="0"/>
                  </a:moveTo>
                  <a:lnTo>
                    <a:pt x="6831" y="0"/>
                  </a:lnTo>
                  <a:cubicBezTo>
                    <a:pt x="2277" y="0"/>
                    <a:pt x="0" y="2429"/>
                    <a:pt x="0" y="7235"/>
                  </a:cubicBezTo>
                  <a:lnTo>
                    <a:pt x="0" y="210685"/>
                  </a:lnTo>
                  <a:cubicBezTo>
                    <a:pt x="0" y="215492"/>
                    <a:pt x="2429" y="217921"/>
                    <a:pt x="7286" y="217921"/>
                  </a:cubicBezTo>
                  <a:lnTo>
                    <a:pt x="34659" y="217921"/>
                  </a:lnTo>
                  <a:cubicBezTo>
                    <a:pt x="37239" y="217921"/>
                    <a:pt x="39010" y="217415"/>
                    <a:pt x="39972" y="216453"/>
                  </a:cubicBezTo>
                  <a:cubicBezTo>
                    <a:pt x="40983" y="215441"/>
                    <a:pt x="41489" y="213519"/>
                    <a:pt x="41489" y="210685"/>
                  </a:cubicBezTo>
                  <a:lnTo>
                    <a:pt x="41489" y="7235"/>
                  </a:lnTo>
                  <a:cubicBezTo>
                    <a:pt x="41489" y="2429"/>
                    <a:pt x="39061" y="0"/>
                    <a:pt x="34204" y="0"/>
                  </a:cubicBezTo>
                </a:path>
              </a:pathLst>
            </a:custGeom>
            <a:solidFill>
              <a:srgbClr val="CB1E4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28" name="Google Shape;28;p3"/>
            <p:cNvSpPr/>
            <p:nvPr/>
          </p:nvSpPr>
          <p:spPr>
            <a:xfrm>
              <a:off x="925274" y="1701552"/>
              <a:ext cx="130337" cy="290678"/>
            </a:xfrm>
            <a:custGeom>
              <a:rect b="b" l="l" r="r" t="t"/>
              <a:pathLst>
                <a:path extrusionOk="0" h="290678" w="130337">
                  <a:moveTo>
                    <a:pt x="122596" y="254401"/>
                  </a:moveTo>
                  <a:lnTo>
                    <a:pt x="105950" y="254401"/>
                  </a:lnTo>
                  <a:cubicBezTo>
                    <a:pt x="84547" y="254401"/>
                    <a:pt x="73872" y="244029"/>
                    <a:pt x="73872" y="223233"/>
                  </a:cubicBezTo>
                  <a:lnTo>
                    <a:pt x="73872" y="113337"/>
                  </a:lnTo>
                  <a:cubicBezTo>
                    <a:pt x="73872" y="110504"/>
                    <a:pt x="75440" y="109087"/>
                    <a:pt x="78577" y="109087"/>
                  </a:cubicBezTo>
                  <a:lnTo>
                    <a:pt x="118346" y="109087"/>
                  </a:lnTo>
                  <a:cubicBezTo>
                    <a:pt x="123457" y="109087"/>
                    <a:pt x="126037" y="106810"/>
                    <a:pt x="126037" y="102256"/>
                  </a:cubicBezTo>
                  <a:lnTo>
                    <a:pt x="126037" y="80044"/>
                  </a:lnTo>
                  <a:cubicBezTo>
                    <a:pt x="126037" y="75238"/>
                    <a:pt x="123457" y="72809"/>
                    <a:pt x="118346" y="72809"/>
                  </a:cubicBezTo>
                  <a:lnTo>
                    <a:pt x="78577" y="72809"/>
                  </a:lnTo>
                  <a:cubicBezTo>
                    <a:pt x="75440" y="72809"/>
                    <a:pt x="73872" y="71342"/>
                    <a:pt x="73872" y="68508"/>
                  </a:cubicBezTo>
                  <a:lnTo>
                    <a:pt x="73872" y="7286"/>
                  </a:lnTo>
                  <a:cubicBezTo>
                    <a:pt x="73872" y="2429"/>
                    <a:pt x="71443" y="0"/>
                    <a:pt x="66636" y="0"/>
                  </a:cubicBezTo>
                  <a:lnTo>
                    <a:pt x="39719" y="0"/>
                  </a:lnTo>
                  <a:cubicBezTo>
                    <a:pt x="34608" y="0"/>
                    <a:pt x="32028" y="2429"/>
                    <a:pt x="32028" y="7286"/>
                  </a:cubicBezTo>
                  <a:lnTo>
                    <a:pt x="32028" y="68458"/>
                  </a:lnTo>
                  <a:cubicBezTo>
                    <a:pt x="32028" y="71291"/>
                    <a:pt x="30611" y="72758"/>
                    <a:pt x="27778" y="72758"/>
                  </a:cubicBezTo>
                  <a:lnTo>
                    <a:pt x="7235" y="72758"/>
                  </a:lnTo>
                  <a:cubicBezTo>
                    <a:pt x="2429" y="72758"/>
                    <a:pt x="0" y="75187"/>
                    <a:pt x="0" y="79994"/>
                  </a:cubicBezTo>
                  <a:lnTo>
                    <a:pt x="0" y="102206"/>
                  </a:lnTo>
                  <a:cubicBezTo>
                    <a:pt x="0" y="104786"/>
                    <a:pt x="455" y="106557"/>
                    <a:pt x="1518" y="107569"/>
                  </a:cubicBezTo>
                  <a:cubicBezTo>
                    <a:pt x="2530" y="108581"/>
                    <a:pt x="4402" y="109036"/>
                    <a:pt x="7235" y="109036"/>
                  </a:cubicBezTo>
                  <a:lnTo>
                    <a:pt x="27778" y="109036"/>
                  </a:lnTo>
                  <a:cubicBezTo>
                    <a:pt x="30611" y="109036"/>
                    <a:pt x="32028" y="110453"/>
                    <a:pt x="32028" y="113286"/>
                  </a:cubicBezTo>
                  <a:lnTo>
                    <a:pt x="32028" y="225308"/>
                  </a:lnTo>
                  <a:cubicBezTo>
                    <a:pt x="32028" y="246103"/>
                    <a:pt x="38049" y="262193"/>
                    <a:pt x="49990" y="273577"/>
                  </a:cubicBezTo>
                  <a:cubicBezTo>
                    <a:pt x="61931" y="285012"/>
                    <a:pt x="78476" y="290679"/>
                    <a:pt x="99575" y="290679"/>
                  </a:cubicBezTo>
                  <a:lnTo>
                    <a:pt x="122647" y="290679"/>
                  </a:lnTo>
                  <a:cubicBezTo>
                    <a:pt x="127757" y="290679"/>
                    <a:pt x="130338" y="288402"/>
                    <a:pt x="130338" y="283848"/>
                  </a:cubicBezTo>
                  <a:lnTo>
                    <a:pt x="130338" y="261636"/>
                  </a:lnTo>
                  <a:cubicBezTo>
                    <a:pt x="130287" y="256830"/>
                    <a:pt x="127757" y="254401"/>
                    <a:pt x="122596" y="254401"/>
                  </a:cubicBezTo>
                </a:path>
              </a:pathLst>
            </a:custGeom>
            <a:solidFill>
              <a:srgbClr val="CB1E4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29" name="Google Shape;29;p3"/>
            <p:cNvSpPr/>
            <p:nvPr/>
          </p:nvSpPr>
          <p:spPr>
            <a:xfrm>
              <a:off x="1075243" y="1774310"/>
              <a:ext cx="169651" cy="217920"/>
            </a:xfrm>
            <a:custGeom>
              <a:rect b="b" l="l" r="r" t="t"/>
              <a:pathLst>
                <a:path extrusionOk="0" h="217920" w="169651">
                  <a:moveTo>
                    <a:pt x="161961" y="0"/>
                  </a:moveTo>
                  <a:lnTo>
                    <a:pt x="66231" y="0"/>
                  </a:lnTo>
                  <a:cubicBezTo>
                    <a:pt x="45132" y="0"/>
                    <a:pt x="28840" y="5768"/>
                    <a:pt x="17304" y="17254"/>
                  </a:cubicBezTo>
                  <a:cubicBezTo>
                    <a:pt x="5768" y="28790"/>
                    <a:pt x="0" y="45132"/>
                    <a:pt x="0" y="66181"/>
                  </a:cubicBezTo>
                  <a:lnTo>
                    <a:pt x="0" y="151689"/>
                  </a:lnTo>
                  <a:cubicBezTo>
                    <a:pt x="0" y="172485"/>
                    <a:pt x="5768" y="188726"/>
                    <a:pt x="17304" y="200414"/>
                  </a:cubicBezTo>
                  <a:cubicBezTo>
                    <a:pt x="28840" y="212102"/>
                    <a:pt x="45183" y="217921"/>
                    <a:pt x="66231" y="217921"/>
                  </a:cubicBezTo>
                  <a:lnTo>
                    <a:pt x="82878" y="217921"/>
                  </a:lnTo>
                  <a:cubicBezTo>
                    <a:pt x="104786" y="217921"/>
                    <a:pt x="119206" y="210382"/>
                    <a:pt x="126037" y="195253"/>
                  </a:cubicBezTo>
                  <a:lnTo>
                    <a:pt x="127757" y="195253"/>
                  </a:lnTo>
                  <a:lnTo>
                    <a:pt x="127757" y="210685"/>
                  </a:lnTo>
                  <a:cubicBezTo>
                    <a:pt x="127757" y="215543"/>
                    <a:pt x="130186" y="217921"/>
                    <a:pt x="135043" y="217921"/>
                  </a:cubicBezTo>
                  <a:lnTo>
                    <a:pt x="161961" y="217921"/>
                  </a:lnTo>
                  <a:cubicBezTo>
                    <a:pt x="167122" y="217921"/>
                    <a:pt x="169651" y="215492"/>
                    <a:pt x="169651" y="210685"/>
                  </a:cubicBezTo>
                  <a:lnTo>
                    <a:pt x="169651" y="7235"/>
                  </a:lnTo>
                  <a:cubicBezTo>
                    <a:pt x="169651" y="2429"/>
                    <a:pt x="167122" y="0"/>
                    <a:pt x="161961" y="0"/>
                  </a:cubicBezTo>
                  <a:moveTo>
                    <a:pt x="127808" y="145314"/>
                  </a:moveTo>
                  <a:cubicBezTo>
                    <a:pt x="127808" y="169550"/>
                    <a:pt x="116120" y="181643"/>
                    <a:pt x="92744" y="181643"/>
                  </a:cubicBezTo>
                  <a:lnTo>
                    <a:pt x="72202" y="181643"/>
                  </a:lnTo>
                  <a:cubicBezTo>
                    <a:pt x="51710" y="181643"/>
                    <a:pt x="41439" y="171119"/>
                    <a:pt x="41439" y="150020"/>
                  </a:cubicBezTo>
                  <a:lnTo>
                    <a:pt x="41439" y="67952"/>
                  </a:lnTo>
                  <a:cubicBezTo>
                    <a:pt x="41439" y="46903"/>
                    <a:pt x="51710" y="36329"/>
                    <a:pt x="72202" y="36329"/>
                  </a:cubicBezTo>
                  <a:lnTo>
                    <a:pt x="123052" y="36329"/>
                  </a:lnTo>
                  <a:cubicBezTo>
                    <a:pt x="126189" y="36329"/>
                    <a:pt x="127757" y="37745"/>
                    <a:pt x="127757" y="40579"/>
                  </a:cubicBezTo>
                  <a:lnTo>
                    <a:pt x="127757" y="145314"/>
                  </a:lnTo>
                  <a:close/>
                </a:path>
              </a:pathLst>
            </a:custGeom>
            <a:solidFill>
              <a:srgbClr val="CB1E4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30" name="Google Shape;30;p3"/>
            <p:cNvSpPr/>
            <p:nvPr/>
          </p:nvSpPr>
          <p:spPr>
            <a:xfrm>
              <a:off x="1283348" y="1700894"/>
              <a:ext cx="41489" cy="291387"/>
            </a:xfrm>
            <a:custGeom>
              <a:rect b="b" l="l" r="r" t="t"/>
              <a:pathLst>
                <a:path extrusionOk="0" h="291387" w="41489">
                  <a:moveTo>
                    <a:pt x="34203" y="0"/>
                  </a:moveTo>
                  <a:lnTo>
                    <a:pt x="7286" y="0"/>
                  </a:lnTo>
                  <a:cubicBezTo>
                    <a:pt x="2429" y="0"/>
                    <a:pt x="0" y="2429"/>
                    <a:pt x="0" y="7286"/>
                  </a:cubicBezTo>
                  <a:lnTo>
                    <a:pt x="0" y="284152"/>
                  </a:lnTo>
                  <a:cubicBezTo>
                    <a:pt x="0" y="288959"/>
                    <a:pt x="2429" y="291387"/>
                    <a:pt x="7286" y="291387"/>
                  </a:cubicBezTo>
                  <a:lnTo>
                    <a:pt x="34203" y="291387"/>
                  </a:lnTo>
                  <a:cubicBezTo>
                    <a:pt x="39061" y="291387"/>
                    <a:pt x="41489" y="288959"/>
                    <a:pt x="41489" y="284152"/>
                  </a:cubicBezTo>
                  <a:lnTo>
                    <a:pt x="41489" y="7286"/>
                  </a:lnTo>
                  <a:cubicBezTo>
                    <a:pt x="41489" y="2479"/>
                    <a:pt x="39061" y="0"/>
                    <a:pt x="34203" y="0"/>
                  </a:cubicBezTo>
                </a:path>
              </a:pathLst>
            </a:custGeom>
            <a:solidFill>
              <a:srgbClr val="CB1E4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31" name="Google Shape;31;p3"/>
            <p:cNvSpPr/>
            <p:nvPr/>
          </p:nvSpPr>
          <p:spPr>
            <a:xfrm>
              <a:off x="1373056" y="1700338"/>
              <a:ext cx="171018" cy="291943"/>
            </a:xfrm>
            <a:custGeom>
              <a:rect b="b" l="l" r="r" t="t"/>
              <a:pathLst>
                <a:path extrusionOk="0" h="291943" w="171018">
                  <a:moveTo>
                    <a:pt x="166312" y="0"/>
                  </a:moveTo>
                  <a:lnTo>
                    <a:pt x="153916" y="0"/>
                  </a:lnTo>
                  <a:cubicBezTo>
                    <a:pt x="151032" y="0"/>
                    <a:pt x="149615" y="1720"/>
                    <a:pt x="149615" y="5161"/>
                  </a:cubicBezTo>
                  <a:lnTo>
                    <a:pt x="149615" y="138939"/>
                  </a:lnTo>
                  <a:cubicBezTo>
                    <a:pt x="149615" y="141519"/>
                    <a:pt x="148198" y="142784"/>
                    <a:pt x="145314" y="142784"/>
                  </a:cubicBezTo>
                  <a:lnTo>
                    <a:pt x="25653" y="142784"/>
                  </a:lnTo>
                  <a:cubicBezTo>
                    <a:pt x="22769" y="142784"/>
                    <a:pt x="21403" y="141519"/>
                    <a:pt x="21403" y="138939"/>
                  </a:cubicBezTo>
                  <a:lnTo>
                    <a:pt x="21403" y="5161"/>
                  </a:lnTo>
                  <a:cubicBezTo>
                    <a:pt x="21403" y="1720"/>
                    <a:pt x="19834" y="0"/>
                    <a:pt x="16697" y="0"/>
                  </a:cubicBezTo>
                  <a:lnTo>
                    <a:pt x="4301" y="0"/>
                  </a:lnTo>
                  <a:cubicBezTo>
                    <a:pt x="1417" y="0"/>
                    <a:pt x="0" y="1720"/>
                    <a:pt x="0" y="5161"/>
                  </a:cubicBezTo>
                  <a:lnTo>
                    <a:pt x="0" y="286834"/>
                  </a:lnTo>
                  <a:cubicBezTo>
                    <a:pt x="0" y="290274"/>
                    <a:pt x="1417" y="291944"/>
                    <a:pt x="4301" y="291944"/>
                  </a:cubicBezTo>
                  <a:lnTo>
                    <a:pt x="16697" y="291944"/>
                  </a:lnTo>
                  <a:cubicBezTo>
                    <a:pt x="19834" y="291944"/>
                    <a:pt x="21403" y="290274"/>
                    <a:pt x="21403" y="286834"/>
                  </a:cubicBezTo>
                  <a:lnTo>
                    <a:pt x="21403" y="165907"/>
                  </a:lnTo>
                  <a:cubicBezTo>
                    <a:pt x="21403" y="163377"/>
                    <a:pt x="22819" y="162062"/>
                    <a:pt x="25653" y="162062"/>
                  </a:cubicBezTo>
                  <a:lnTo>
                    <a:pt x="145314" y="162062"/>
                  </a:lnTo>
                  <a:cubicBezTo>
                    <a:pt x="148198" y="162062"/>
                    <a:pt x="149615" y="163377"/>
                    <a:pt x="149615" y="165907"/>
                  </a:cubicBezTo>
                  <a:lnTo>
                    <a:pt x="149615" y="286834"/>
                  </a:lnTo>
                  <a:cubicBezTo>
                    <a:pt x="149615" y="290274"/>
                    <a:pt x="151032" y="291944"/>
                    <a:pt x="153916" y="291944"/>
                  </a:cubicBezTo>
                  <a:lnTo>
                    <a:pt x="166312" y="291944"/>
                  </a:lnTo>
                  <a:cubicBezTo>
                    <a:pt x="169449" y="291944"/>
                    <a:pt x="171018" y="290274"/>
                    <a:pt x="171018" y="286834"/>
                  </a:cubicBezTo>
                  <a:lnTo>
                    <a:pt x="171018" y="5161"/>
                  </a:lnTo>
                  <a:cubicBezTo>
                    <a:pt x="171068" y="1720"/>
                    <a:pt x="169500" y="0"/>
                    <a:pt x="166312" y="0"/>
                  </a:cubicBezTo>
                </a:path>
              </a:pathLst>
            </a:custGeom>
            <a:solidFill>
              <a:srgbClr val="33383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32" name="Google Shape;32;p3"/>
            <p:cNvSpPr/>
            <p:nvPr/>
          </p:nvSpPr>
          <p:spPr>
            <a:xfrm>
              <a:off x="1591129" y="1774310"/>
              <a:ext cx="156799" cy="217971"/>
            </a:xfrm>
            <a:custGeom>
              <a:rect b="b" l="l" r="r" t="t"/>
              <a:pathLst>
                <a:path extrusionOk="0" h="217971" w="156799">
                  <a:moveTo>
                    <a:pt x="96539" y="0"/>
                  </a:moveTo>
                  <a:lnTo>
                    <a:pt x="59806" y="0"/>
                  </a:lnTo>
                  <a:cubicBezTo>
                    <a:pt x="41287" y="0"/>
                    <a:pt x="26715" y="5414"/>
                    <a:pt x="15989" y="16242"/>
                  </a:cubicBezTo>
                  <a:cubicBezTo>
                    <a:pt x="5313" y="27069"/>
                    <a:pt x="0" y="41844"/>
                    <a:pt x="0" y="60666"/>
                  </a:cubicBezTo>
                  <a:lnTo>
                    <a:pt x="0" y="157255"/>
                  </a:lnTo>
                  <a:cubicBezTo>
                    <a:pt x="0" y="176077"/>
                    <a:pt x="5313" y="190902"/>
                    <a:pt x="15989" y="201730"/>
                  </a:cubicBezTo>
                  <a:cubicBezTo>
                    <a:pt x="26715" y="212557"/>
                    <a:pt x="41287" y="217971"/>
                    <a:pt x="59806" y="217971"/>
                  </a:cubicBezTo>
                  <a:lnTo>
                    <a:pt x="96539" y="217971"/>
                  </a:lnTo>
                  <a:cubicBezTo>
                    <a:pt x="115108" y="217971"/>
                    <a:pt x="129781" y="212557"/>
                    <a:pt x="140609" y="201730"/>
                  </a:cubicBezTo>
                  <a:cubicBezTo>
                    <a:pt x="151437" y="190902"/>
                    <a:pt x="156800" y="176077"/>
                    <a:pt x="156800" y="157255"/>
                  </a:cubicBezTo>
                  <a:lnTo>
                    <a:pt x="156800" y="60666"/>
                  </a:lnTo>
                  <a:cubicBezTo>
                    <a:pt x="156800" y="41844"/>
                    <a:pt x="151386" y="27069"/>
                    <a:pt x="140609" y="16242"/>
                  </a:cubicBezTo>
                  <a:cubicBezTo>
                    <a:pt x="129781" y="5414"/>
                    <a:pt x="115108" y="0"/>
                    <a:pt x="96539" y="0"/>
                  </a:cubicBezTo>
                  <a:moveTo>
                    <a:pt x="135499" y="156850"/>
                  </a:moveTo>
                  <a:cubicBezTo>
                    <a:pt x="135499" y="170258"/>
                    <a:pt x="131957" y="180580"/>
                    <a:pt x="124974" y="187866"/>
                  </a:cubicBezTo>
                  <a:cubicBezTo>
                    <a:pt x="117992" y="195102"/>
                    <a:pt x="107974" y="198744"/>
                    <a:pt x="94869" y="198744"/>
                  </a:cubicBezTo>
                  <a:lnTo>
                    <a:pt x="61526" y="198744"/>
                  </a:lnTo>
                  <a:cubicBezTo>
                    <a:pt x="48421" y="198744"/>
                    <a:pt x="38403" y="195102"/>
                    <a:pt x="31623" y="187866"/>
                  </a:cubicBezTo>
                  <a:cubicBezTo>
                    <a:pt x="24792" y="180580"/>
                    <a:pt x="21352" y="170258"/>
                    <a:pt x="21352" y="156850"/>
                  </a:cubicBezTo>
                  <a:lnTo>
                    <a:pt x="21352" y="61121"/>
                  </a:lnTo>
                  <a:cubicBezTo>
                    <a:pt x="21352" y="47713"/>
                    <a:pt x="24792" y="37340"/>
                    <a:pt x="31623" y="30105"/>
                  </a:cubicBezTo>
                  <a:cubicBezTo>
                    <a:pt x="38454" y="22819"/>
                    <a:pt x="48421" y="19176"/>
                    <a:pt x="61526" y="19176"/>
                  </a:cubicBezTo>
                  <a:lnTo>
                    <a:pt x="94869" y="19176"/>
                  </a:lnTo>
                  <a:cubicBezTo>
                    <a:pt x="107974" y="19176"/>
                    <a:pt x="118043" y="22819"/>
                    <a:pt x="124974" y="30105"/>
                  </a:cubicBezTo>
                  <a:cubicBezTo>
                    <a:pt x="131957" y="37340"/>
                    <a:pt x="135499" y="47713"/>
                    <a:pt x="135499" y="61121"/>
                  </a:cubicBezTo>
                  <a:lnTo>
                    <a:pt x="135499" y="156850"/>
                  </a:lnTo>
                  <a:close/>
                </a:path>
              </a:pathLst>
            </a:custGeom>
            <a:solidFill>
              <a:srgbClr val="33383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33" name="Google Shape;33;p3"/>
            <p:cNvSpPr/>
            <p:nvPr/>
          </p:nvSpPr>
          <p:spPr>
            <a:xfrm>
              <a:off x="1788204" y="1774310"/>
              <a:ext cx="154674" cy="217971"/>
            </a:xfrm>
            <a:custGeom>
              <a:rect b="b" l="l" r="r" t="t"/>
              <a:pathLst>
                <a:path extrusionOk="0" h="217971" w="154674">
                  <a:moveTo>
                    <a:pt x="150374" y="0"/>
                  </a:moveTo>
                  <a:lnTo>
                    <a:pt x="138028" y="0"/>
                  </a:lnTo>
                  <a:cubicBezTo>
                    <a:pt x="134891" y="0"/>
                    <a:pt x="133323" y="1670"/>
                    <a:pt x="133323" y="5110"/>
                  </a:cubicBezTo>
                  <a:lnTo>
                    <a:pt x="133323" y="156850"/>
                  </a:lnTo>
                  <a:cubicBezTo>
                    <a:pt x="133323" y="170258"/>
                    <a:pt x="129376" y="180580"/>
                    <a:pt x="121584" y="187866"/>
                  </a:cubicBezTo>
                  <a:cubicBezTo>
                    <a:pt x="113742" y="195102"/>
                    <a:pt x="103015" y="198744"/>
                    <a:pt x="89304" y="198744"/>
                  </a:cubicBezTo>
                  <a:lnTo>
                    <a:pt x="61526" y="198744"/>
                  </a:lnTo>
                  <a:cubicBezTo>
                    <a:pt x="48421" y="198744"/>
                    <a:pt x="38454" y="195051"/>
                    <a:pt x="31572" y="187613"/>
                  </a:cubicBezTo>
                  <a:cubicBezTo>
                    <a:pt x="24742" y="180226"/>
                    <a:pt x="21301" y="169803"/>
                    <a:pt x="21301" y="156446"/>
                  </a:cubicBezTo>
                  <a:lnTo>
                    <a:pt x="21301" y="5110"/>
                  </a:lnTo>
                  <a:cubicBezTo>
                    <a:pt x="21301" y="1720"/>
                    <a:pt x="19733" y="0"/>
                    <a:pt x="16646" y="0"/>
                  </a:cubicBezTo>
                  <a:lnTo>
                    <a:pt x="4250" y="0"/>
                  </a:lnTo>
                  <a:cubicBezTo>
                    <a:pt x="1417" y="0"/>
                    <a:pt x="0" y="1670"/>
                    <a:pt x="0" y="5110"/>
                  </a:cubicBezTo>
                  <a:lnTo>
                    <a:pt x="0" y="157255"/>
                  </a:lnTo>
                  <a:cubicBezTo>
                    <a:pt x="0" y="176077"/>
                    <a:pt x="5262" y="190902"/>
                    <a:pt x="15786" y="201730"/>
                  </a:cubicBezTo>
                  <a:cubicBezTo>
                    <a:pt x="26310" y="212557"/>
                    <a:pt x="40730" y="217971"/>
                    <a:pt x="58996" y="217971"/>
                  </a:cubicBezTo>
                  <a:lnTo>
                    <a:pt x="87178" y="217971"/>
                  </a:lnTo>
                  <a:cubicBezTo>
                    <a:pt x="109391" y="217971"/>
                    <a:pt x="124215" y="210584"/>
                    <a:pt x="131602" y="195759"/>
                  </a:cubicBezTo>
                  <a:lnTo>
                    <a:pt x="133323" y="195759"/>
                  </a:lnTo>
                  <a:lnTo>
                    <a:pt x="133323" y="212861"/>
                  </a:lnTo>
                  <a:cubicBezTo>
                    <a:pt x="133323" y="216302"/>
                    <a:pt x="134891" y="217971"/>
                    <a:pt x="138028" y="217971"/>
                  </a:cubicBezTo>
                  <a:lnTo>
                    <a:pt x="150374" y="217971"/>
                  </a:lnTo>
                  <a:cubicBezTo>
                    <a:pt x="153207" y="217971"/>
                    <a:pt x="154675" y="216302"/>
                    <a:pt x="154675" y="212861"/>
                  </a:cubicBezTo>
                  <a:lnTo>
                    <a:pt x="154675" y="5110"/>
                  </a:lnTo>
                  <a:cubicBezTo>
                    <a:pt x="154675" y="1720"/>
                    <a:pt x="153207" y="0"/>
                    <a:pt x="150374" y="0"/>
                  </a:cubicBezTo>
                </a:path>
              </a:pathLst>
            </a:custGeom>
            <a:solidFill>
              <a:srgbClr val="33383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34" name="Google Shape;34;p3"/>
            <p:cNvSpPr/>
            <p:nvPr/>
          </p:nvSpPr>
          <p:spPr>
            <a:xfrm>
              <a:off x="1979207" y="1774361"/>
              <a:ext cx="139849" cy="217971"/>
            </a:xfrm>
            <a:custGeom>
              <a:rect b="b" l="l" r="r" t="t"/>
              <a:pathLst>
                <a:path extrusionOk="0" h="217971" w="139849">
                  <a:moveTo>
                    <a:pt x="102560" y="105950"/>
                  </a:moveTo>
                  <a:lnTo>
                    <a:pt x="49130" y="84547"/>
                  </a:lnTo>
                  <a:cubicBezTo>
                    <a:pt x="40022" y="81410"/>
                    <a:pt x="33242" y="77565"/>
                    <a:pt x="28840" y="73011"/>
                  </a:cubicBezTo>
                  <a:cubicBezTo>
                    <a:pt x="24438" y="68458"/>
                    <a:pt x="22212" y="62184"/>
                    <a:pt x="22212" y="54189"/>
                  </a:cubicBezTo>
                  <a:lnTo>
                    <a:pt x="22212" y="44373"/>
                  </a:lnTo>
                  <a:cubicBezTo>
                    <a:pt x="22212" y="37543"/>
                    <a:pt x="25147" y="31572"/>
                    <a:pt x="30965" y="26462"/>
                  </a:cubicBezTo>
                  <a:cubicBezTo>
                    <a:pt x="36835" y="21352"/>
                    <a:pt x="45588" y="18771"/>
                    <a:pt x="57276" y="18771"/>
                  </a:cubicBezTo>
                  <a:lnTo>
                    <a:pt x="124367" y="18771"/>
                  </a:lnTo>
                  <a:cubicBezTo>
                    <a:pt x="127504" y="18771"/>
                    <a:pt x="129073" y="17355"/>
                    <a:pt x="129073" y="14521"/>
                  </a:cubicBezTo>
                  <a:lnTo>
                    <a:pt x="129073" y="4655"/>
                  </a:lnTo>
                  <a:cubicBezTo>
                    <a:pt x="129073" y="1518"/>
                    <a:pt x="127504" y="0"/>
                    <a:pt x="124367" y="0"/>
                  </a:cubicBezTo>
                  <a:lnTo>
                    <a:pt x="55151" y="0"/>
                  </a:lnTo>
                  <a:cubicBezTo>
                    <a:pt x="18367" y="0"/>
                    <a:pt x="0" y="16646"/>
                    <a:pt x="0" y="49990"/>
                  </a:cubicBezTo>
                  <a:cubicBezTo>
                    <a:pt x="0" y="63651"/>
                    <a:pt x="3036" y="74377"/>
                    <a:pt x="9209" y="82018"/>
                  </a:cubicBezTo>
                  <a:cubicBezTo>
                    <a:pt x="15331" y="89708"/>
                    <a:pt x="25703" y="96438"/>
                    <a:pt x="40224" y="102104"/>
                  </a:cubicBezTo>
                  <a:lnTo>
                    <a:pt x="93655" y="122647"/>
                  </a:lnTo>
                  <a:cubicBezTo>
                    <a:pt x="109643" y="128364"/>
                    <a:pt x="117638" y="140457"/>
                    <a:pt x="117638" y="158975"/>
                  </a:cubicBezTo>
                  <a:lnTo>
                    <a:pt x="117638" y="169247"/>
                  </a:lnTo>
                  <a:cubicBezTo>
                    <a:pt x="117638" y="189182"/>
                    <a:pt x="104786" y="199149"/>
                    <a:pt x="79184" y="199149"/>
                  </a:cubicBezTo>
                  <a:lnTo>
                    <a:pt x="6932" y="199149"/>
                  </a:lnTo>
                  <a:cubicBezTo>
                    <a:pt x="3795" y="199149"/>
                    <a:pt x="2226" y="200617"/>
                    <a:pt x="2226" y="203450"/>
                  </a:cubicBezTo>
                  <a:lnTo>
                    <a:pt x="2226" y="213266"/>
                  </a:lnTo>
                  <a:cubicBezTo>
                    <a:pt x="2226" y="216453"/>
                    <a:pt x="3795" y="217971"/>
                    <a:pt x="6932" y="217971"/>
                  </a:cubicBezTo>
                  <a:lnTo>
                    <a:pt x="81309" y="217971"/>
                  </a:lnTo>
                  <a:cubicBezTo>
                    <a:pt x="101244" y="217971"/>
                    <a:pt x="115968" y="213873"/>
                    <a:pt x="125531" y="205575"/>
                  </a:cubicBezTo>
                  <a:cubicBezTo>
                    <a:pt x="135043" y="197328"/>
                    <a:pt x="139850" y="184628"/>
                    <a:pt x="139850" y="167526"/>
                  </a:cubicBezTo>
                  <a:cubicBezTo>
                    <a:pt x="139850" y="150424"/>
                    <a:pt x="137371" y="137118"/>
                    <a:pt x="132361" y="127555"/>
                  </a:cubicBezTo>
                  <a:cubicBezTo>
                    <a:pt x="127251" y="117992"/>
                    <a:pt x="117334" y="110757"/>
                    <a:pt x="102560" y="105950"/>
                  </a:cubicBezTo>
                </a:path>
              </a:pathLst>
            </a:custGeom>
            <a:solidFill>
              <a:srgbClr val="33383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35" name="Google Shape;35;p3"/>
            <p:cNvSpPr/>
            <p:nvPr/>
          </p:nvSpPr>
          <p:spPr>
            <a:xfrm>
              <a:off x="2152704" y="1774310"/>
              <a:ext cx="156850" cy="217971"/>
            </a:xfrm>
            <a:custGeom>
              <a:rect b="b" l="l" r="r" t="t"/>
              <a:pathLst>
                <a:path extrusionOk="0" h="217971" w="156850">
                  <a:moveTo>
                    <a:pt x="96589" y="0"/>
                  </a:moveTo>
                  <a:lnTo>
                    <a:pt x="59856" y="0"/>
                  </a:lnTo>
                  <a:cubicBezTo>
                    <a:pt x="41287" y="0"/>
                    <a:pt x="26715" y="5414"/>
                    <a:pt x="16039" y="16242"/>
                  </a:cubicBezTo>
                  <a:cubicBezTo>
                    <a:pt x="5363" y="27069"/>
                    <a:pt x="0" y="41844"/>
                    <a:pt x="0" y="60666"/>
                  </a:cubicBezTo>
                  <a:lnTo>
                    <a:pt x="0" y="157255"/>
                  </a:lnTo>
                  <a:cubicBezTo>
                    <a:pt x="0" y="176077"/>
                    <a:pt x="5363" y="190902"/>
                    <a:pt x="16039" y="201730"/>
                  </a:cubicBezTo>
                  <a:cubicBezTo>
                    <a:pt x="26715" y="212557"/>
                    <a:pt x="41338" y="217971"/>
                    <a:pt x="59856" y="217971"/>
                  </a:cubicBezTo>
                  <a:lnTo>
                    <a:pt x="149160" y="217971"/>
                  </a:lnTo>
                  <a:cubicBezTo>
                    <a:pt x="152297" y="217971"/>
                    <a:pt x="153865" y="216453"/>
                    <a:pt x="153865" y="213266"/>
                  </a:cubicBezTo>
                  <a:lnTo>
                    <a:pt x="153865" y="203450"/>
                  </a:lnTo>
                  <a:cubicBezTo>
                    <a:pt x="153865" y="200313"/>
                    <a:pt x="152297" y="198744"/>
                    <a:pt x="149160" y="198744"/>
                  </a:cubicBezTo>
                  <a:lnTo>
                    <a:pt x="61526" y="198744"/>
                  </a:lnTo>
                  <a:cubicBezTo>
                    <a:pt x="48421" y="198744"/>
                    <a:pt x="38454" y="195102"/>
                    <a:pt x="31623" y="187866"/>
                  </a:cubicBezTo>
                  <a:cubicBezTo>
                    <a:pt x="24792" y="180580"/>
                    <a:pt x="21352" y="170258"/>
                    <a:pt x="21352" y="156850"/>
                  </a:cubicBezTo>
                  <a:lnTo>
                    <a:pt x="21352" y="123962"/>
                  </a:lnTo>
                  <a:cubicBezTo>
                    <a:pt x="21352" y="121382"/>
                    <a:pt x="22617" y="120117"/>
                    <a:pt x="25197" y="120117"/>
                  </a:cubicBezTo>
                  <a:lnTo>
                    <a:pt x="151740" y="120117"/>
                  </a:lnTo>
                  <a:cubicBezTo>
                    <a:pt x="155181" y="120117"/>
                    <a:pt x="156850" y="118397"/>
                    <a:pt x="156850" y="115007"/>
                  </a:cubicBezTo>
                  <a:lnTo>
                    <a:pt x="156850" y="60666"/>
                  </a:lnTo>
                  <a:cubicBezTo>
                    <a:pt x="156850" y="41844"/>
                    <a:pt x="151437" y="27069"/>
                    <a:pt x="140609" y="16242"/>
                  </a:cubicBezTo>
                  <a:cubicBezTo>
                    <a:pt x="129781" y="5414"/>
                    <a:pt x="115108" y="0"/>
                    <a:pt x="96589" y="0"/>
                  </a:cubicBezTo>
                  <a:moveTo>
                    <a:pt x="135499" y="99170"/>
                  </a:moveTo>
                  <a:cubicBezTo>
                    <a:pt x="135499" y="101750"/>
                    <a:pt x="134234" y="103015"/>
                    <a:pt x="131653" y="103015"/>
                  </a:cubicBezTo>
                  <a:lnTo>
                    <a:pt x="25197" y="103015"/>
                  </a:lnTo>
                  <a:cubicBezTo>
                    <a:pt x="22617" y="103015"/>
                    <a:pt x="21352" y="101700"/>
                    <a:pt x="21352" y="99170"/>
                  </a:cubicBezTo>
                  <a:lnTo>
                    <a:pt x="21352" y="61121"/>
                  </a:lnTo>
                  <a:cubicBezTo>
                    <a:pt x="21352" y="47713"/>
                    <a:pt x="24792" y="37391"/>
                    <a:pt x="31623" y="30105"/>
                  </a:cubicBezTo>
                  <a:cubicBezTo>
                    <a:pt x="38454" y="22819"/>
                    <a:pt x="48421" y="19176"/>
                    <a:pt x="61526" y="19176"/>
                  </a:cubicBezTo>
                  <a:lnTo>
                    <a:pt x="95325" y="19176"/>
                  </a:lnTo>
                  <a:cubicBezTo>
                    <a:pt x="108429" y="19176"/>
                    <a:pt x="118397" y="22819"/>
                    <a:pt x="125227" y="30105"/>
                  </a:cubicBezTo>
                  <a:cubicBezTo>
                    <a:pt x="132058" y="37340"/>
                    <a:pt x="135499" y="47713"/>
                    <a:pt x="135499" y="61121"/>
                  </a:cubicBezTo>
                  <a:lnTo>
                    <a:pt x="135499" y="99170"/>
                  </a:lnTo>
                  <a:close/>
                </a:path>
              </a:pathLst>
            </a:custGeom>
            <a:solidFill>
              <a:srgbClr val="33383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36" name="Google Shape;36;p3"/>
            <p:cNvSpPr/>
            <p:nvPr/>
          </p:nvSpPr>
          <p:spPr>
            <a:xfrm>
              <a:off x="2393798" y="1774382"/>
              <a:ext cx="166312" cy="217955"/>
            </a:xfrm>
            <a:custGeom>
              <a:rect b="b" l="l" r="r" t="t"/>
              <a:pathLst>
                <a:path extrusionOk="0" h="217955" w="166312">
                  <a:moveTo>
                    <a:pt x="161101" y="95556"/>
                  </a:moveTo>
                  <a:lnTo>
                    <a:pt x="7539" y="839"/>
                  </a:lnTo>
                  <a:cubicBezTo>
                    <a:pt x="3542" y="-1286"/>
                    <a:pt x="0" y="839"/>
                    <a:pt x="0" y="4836"/>
                  </a:cubicBezTo>
                  <a:lnTo>
                    <a:pt x="0" y="10806"/>
                  </a:lnTo>
                  <a:cubicBezTo>
                    <a:pt x="0" y="17232"/>
                    <a:pt x="1872" y="18295"/>
                    <a:pt x="4402" y="19914"/>
                  </a:cubicBezTo>
                  <a:lnTo>
                    <a:pt x="147187" y="108964"/>
                  </a:lnTo>
                  <a:lnTo>
                    <a:pt x="4402" y="198015"/>
                  </a:lnTo>
                  <a:cubicBezTo>
                    <a:pt x="1872" y="199583"/>
                    <a:pt x="0" y="200646"/>
                    <a:pt x="0" y="207122"/>
                  </a:cubicBezTo>
                  <a:lnTo>
                    <a:pt x="0" y="213092"/>
                  </a:lnTo>
                  <a:cubicBezTo>
                    <a:pt x="0" y="217140"/>
                    <a:pt x="3592" y="219215"/>
                    <a:pt x="7539" y="217140"/>
                  </a:cubicBezTo>
                  <a:lnTo>
                    <a:pt x="161101" y="122372"/>
                  </a:lnTo>
                  <a:cubicBezTo>
                    <a:pt x="164491" y="119893"/>
                    <a:pt x="166312" y="117616"/>
                    <a:pt x="166312" y="112101"/>
                  </a:cubicBezTo>
                  <a:lnTo>
                    <a:pt x="166312" y="109015"/>
                  </a:lnTo>
                  <a:lnTo>
                    <a:pt x="166312" y="108964"/>
                  </a:lnTo>
                  <a:lnTo>
                    <a:pt x="166312" y="105878"/>
                  </a:lnTo>
                  <a:cubicBezTo>
                    <a:pt x="166262" y="100312"/>
                    <a:pt x="164491" y="97985"/>
                    <a:pt x="161101" y="95556"/>
                  </a:cubicBezTo>
                </a:path>
              </a:pathLst>
            </a:custGeom>
            <a:solidFill>
              <a:srgbClr val="33383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37" name="Google Shape;37;p3"/>
            <p:cNvSpPr/>
            <p:nvPr/>
          </p:nvSpPr>
          <p:spPr>
            <a:xfrm>
              <a:off x="1373663" y="2085936"/>
              <a:ext cx="71796" cy="105140"/>
            </a:xfrm>
            <a:custGeom>
              <a:rect b="b" l="l" r="r" t="t"/>
              <a:pathLst>
                <a:path extrusionOk="0" h="105140" w="71796">
                  <a:moveTo>
                    <a:pt x="44778" y="105140"/>
                  </a:moveTo>
                  <a:lnTo>
                    <a:pt x="26968" y="105140"/>
                  </a:lnTo>
                  <a:cubicBezTo>
                    <a:pt x="18367" y="105140"/>
                    <a:pt x="11688" y="102863"/>
                    <a:pt x="7033" y="98259"/>
                  </a:cubicBezTo>
                  <a:cubicBezTo>
                    <a:pt x="2327" y="93705"/>
                    <a:pt x="0" y="87077"/>
                    <a:pt x="0" y="78476"/>
                  </a:cubicBezTo>
                  <a:lnTo>
                    <a:pt x="0" y="26665"/>
                  </a:lnTo>
                  <a:cubicBezTo>
                    <a:pt x="0" y="18063"/>
                    <a:pt x="2327" y="11486"/>
                    <a:pt x="7033" y="6881"/>
                  </a:cubicBezTo>
                  <a:cubicBezTo>
                    <a:pt x="11738" y="2277"/>
                    <a:pt x="18367" y="0"/>
                    <a:pt x="26968" y="0"/>
                  </a:cubicBezTo>
                  <a:lnTo>
                    <a:pt x="44778" y="0"/>
                  </a:lnTo>
                  <a:cubicBezTo>
                    <a:pt x="53279" y="0"/>
                    <a:pt x="59907" y="2327"/>
                    <a:pt x="64663" y="6932"/>
                  </a:cubicBezTo>
                  <a:cubicBezTo>
                    <a:pt x="69419" y="11587"/>
                    <a:pt x="71797" y="18114"/>
                    <a:pt x="71797" y="26614"/>
                  </a:cubicBezTo>
                  <a:lnTo>
                    <a:pt x="71797" y="34355"/>
                  </a:lnTo>
                  <a:cubicBezTo>
                    <a:pt x="71797" y="36733"/>
                    <a:pt x="70583" y="37948"/>
                    <a:pt x="68205" y="37948"/>
                  </a:cubicBezTo>
                  <a:lnTo>
                    <a:pt x="54493" y="37948"/>
                  </a:lnTo>
                  <a:cubicBezTo>
                    <a:pt x="52216" y="37948"/>
                    <a:pt x="51052" y="36733"/>
                    <a:pt x="51052" y="34355"/>
                  </a:cubicBezTo>
                  <a:lnTo>
                    <a:pt x="51052" y="27626"/>
                  </a:lnTo>
                  <a:cubicBezTo>
                    <a:pt x="51052" y="24135"/>
                    <a:pt x="50293" y="21655"/>
                    <a:pt x="48826" y="20188"/>
                  </a:cubicBezTo>
                  <a:cubicBezTo>
                    <a:pt x="47359" y="18721"/>
                    <a:pt x="44879" y="17962"/>
                    <a:pt x="41388" y="17962"/>
                  </a:cubicBezTo>
                  <a:lnTo>
                    <a:pt x="30257" y="17962"/>
                  </a:lnTo>
                  <a:cubicBezTo>
                    <a:pt x="26867" y="17962"/>
                    <a:pt x="24438" y="18670"/>
                    <a:pt x="22971" y="20188"/>
                  </a:cubicBezTo>
                  <a:cubicBezTo>
                    <a:pt x="21504" y="21655"/>
                    <a:pt x="20745" y="24135"/>
                    <a:pt x="20745" y="27626"/>
                  </a:cubicBezTo>
                  <a:lnTo>
                    <a:pt x="20745" y="77514"/>
                  </a:lnTo>
                  <a:cubicBezTo>
                    <a:pt x="20745" y="81006"/>
                    <a:pt x="21504" y="83485"/>
                    <a:pt x="22971" y="84952"/>
                  </a:cubicBezTo>
                  <a:cubicBezTo>
                    <a:pt x="24438" y="86419"/>
                    <a:pt x="26867" y="87128"/>
                    <a:pt x="30257" y="87128"/>
                  </a:cubicBezTo>
                  <a:lnTo>
                    <a:pt x="41388" y="87128"/>
                  </a:lnTo>
                  <a:cubicBezTo>
                    <a:pt x="44879" y="87128"/>
                    <a:pt x="47359" y="86419"/>
                    <a:pt x="48826" y="84952"/>
                  </a:cubicBezTo>
                  <a:cubicBezTo>
                    <a:pt x="50293" y="83485"/>
                    <a:pt x="51052" y="81006"/>
                    <a:pt x="51052" y="77514"/>
                  </a:cubicBezTo>
                  <a:lnTo>
                    <a:pt x="51052" y="70785"/>
                  </a:lnTo>
                  <a:cubicBezTo>
                    <a:pt x="51052" y="68407"/>
                    <a:pt x="52165" y="67193"/>
                    <a:pt x="54493" y="67193"/>
                  </a:cubicBezTo>
                  <a:lnTo>
                    <a:pt x="68205" y="67193"/>
                  </a:lnTo>
                  <a:cubicBezTo>
                    <a:pt x="70583" y="67193"/>
                    <a:pt x="71797" y="68407"/>
                    <a:pt x="71797" y="70785"/>
                  </a:cubicBezTo>
                  <a:lnTo>
                    <a:pt x="71797" y="78476"/>
                  </a:lnTo>
                  <a:cubicBezTo>
                    <a:pt x="71797" y="86976"/>
                    <a:pt x="69419" y="93554"/>
                    <a:pt x="64663" y="98158"/>
                  </a:cubicBezTo>
                  <a:cubicBezTo>
                    <a:pt x="59907" y="102813"/>
                    <a:pt x="53279" y="105140"/>
                    <a:pt x="44778" y="105140"/>
                  </a:cubicBezTo>
                </a:path>
              </a:pathLst>
            </a:custGeom>
            <a:solidFill>
              <a:srgbClr val="33383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38" name="Google Shape;38;p3"/>
            <p:cNvSpPr/>
            <p:nvPr/>
          </p:nvSpPr>
          <p:spPr>
            <a:xfrm>
              <a:off x="1459931" y="2107642"/>
              <a:ext cx="68508" cy="83434"/>
            </a:xfrm>
            <a:custGeom>
              <a:rect b="b" l="l" r="r" t="t"/>
              <a:pathLst>
                <a:path extrusionOk="0" h="83434" w="68508">
                  <a:moveTo>
                    <a:pt x="41540" y="83434"/>
                  </a:moveTo>
                  <a:lnTo>
                    <a:pt x="26968" y="83434"/>
                  </a:lnTo>
                  <a:cubicBezTo>
                    <a:pt x="18367" y="83434"/>
                    <a:pt x="11688" y="81157"/>
                    <a:pt x="7033" y="76553"/>
                  </a:cubicBezTo>
                  <a:cubicBezTo>
                    <a:pt x="2327" y="71999"/>
                    <a:pt x="0" y="65371"/>
                    <a:pt x="0" y="56770"/>
                  </a:cubicBezTo>
                  <a:lnTo>
                    <a:pt x="0" y="26665"/>
                  </a:lnTo>
                  <a:cubicBezTo>
                    <a:pt x="0" y="18063"/>
                    <a:pt x="2327" y="11435"/>
                    <a:pt x="7033" y="6881"/>
                  </a:cubicBezTo>
                  <a:cubicBezTo>
                    <a:pt x="11739" y="2327"/>
                    <a:pt x="18367" y="0"/>
                    <a:pt x="26968" y="0"/>
                  </a:cubicBezTo>
                  <a:lnTo>
                    <a:pt x="41540" y="0"/>
                  </a:lnTo>
                  <a:cubicBezTo>
                    <a:pt x="50040" y="0"/>
                    <a:pt x="56669" y="2327"/>
                    <a:pt x="61374" y="6932"/>
                  </a:cubicBezTo>
                  <a:cubicBezTo>
                    <a:pt x="66130" y="11587"/>
                    <a:pt x="68508" y="18114"/>
                    <a:pt x="68508" y="26614"/>
                  </a:cubicBezTo>
                  <a:lnTo>
                    <a:pt x="68508" y="56719"/>
                  </a:lnTo>
                  <a:cubicBezTo>
                    <a:pt x="68508" y="65219"/>
                    <a:pt x="66130" y="71797"/>
                    <a:pt x="61374" y="76401"/>
                  </a:cubicBezTo>
                  <a:cubicBezTo>
                    <a:pt x="56669" y="81107"/>
                    <a:pt x="50040" y="83434"/>
                    <a:pt x="41540" y="83434"/>
                  </a:cubicBezTo>
                  <a:moveTo>
                    <a:pt x="30105" y="65624"/>
                  </a:moveTo>
                  <a:lnTo>
                    <a:pt x="38454" y="65624"/>
                  </a:lnTo>
                  <a:cubicBezTo>
                    <a:pt x="41945" y="65624"/>
                    <a:pt x="44424" y="64916"/>
                    <a:pt x="45891" y="63499"/>
                  </a:cubicBezTo>
                  <a:cubicBezTo>
                    <a:pt x="47359" y="62082"/>
                    <a:pt x="48118" y="59654"/>
                    <a:pt x="48118" y="56163"/>
                  </a:cubicBezTo>
                  <a:lnTo>
                    <a:pt x="48118" y="27322"/>
                  </a:lnTo>
                  <a:cubicBezTo>
                    <a:pt x="48118" y="23831"/>
                    <a:pt x="47359" y="21402"/>
                    <a:pt x="45891" y="19986"/>
                  </a:cubicBezTo>
                  <a:cubicBezTo>
                    <a:pt x="44424" y="18569"/>
                    <a:pt x="41945" y="17861"/>
                    <a:pt x="38454" y="17861"/>
                  </a:cubicBezTo>
                  <a:lnTo>
                    <a:pt x="30105" y="17861"/>
                  </a:lnTo>
                  <a:cubicBezTo>
                    <a:pt x="26614" y="17861"/>
                    <a:pt x="24185" y="18569"/>
                    <a:pt x="22769" y="19986"/>
                  </a:cubicBezTo>
                  <a:cubicBezTo>
                    <a:pt x="21352" y="21402"/>
                    <a:pt x="20644" y="23831"/>
                    <a:pt x="20644" y="27322"/>
                  </a:cubicBezTo>
                  <a:lnTo>
                    <a:pt x="20644" y="56112"/>
                  </a:lnTo>
                  <a:cubicBezTo>
                    <a:pt x="20644" y="59603"/>
                    <a:pt x="21352" y="62032"/>
                    <a:pt x="22769" y="63448"/>
                  </a:cubicBezTo>
                  <a:cubicBezTo>
                    <a:pt x="24185" y="64916"/>
                    <a:pt x="26614" y="65624"/>
                    <a:pt x="30105" y="65624"/>
                  </a:cubicBezTo>
                </a:path>
              </a:pathLst>
            </a:custGeom>
            <a:solidFill>
              <a:srgbClr val="33383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39" name="Google Shape;39;p3"/>
            <p:cNvSpPr/>
            <p:nvPr/>
          </p:nvSpPr>
          <p:spPr>
            <a:xfrm>
              <a:off x="1543214" y="2076120"/>
              <a:ext cx="69671" cy="114956"/>
            </a:xfrm>
            <a:custGeom>
              <a:rect b="b" l="l" r="r" t="t"/>
              <a:pathLst>
                <a:path extrusionOk="0" h="114956" w="69671">
                  <a:moveTo>
                    <a:pt x="32180" y="114956"/>
                  </a:moveTo>
                  <a:lnTo>
                    <a:pt x="25501" y="114956"/>
                  </a:lnTo>
                  <a:cubicBezTo>
                    <a:pt x="17102" y="114956"/>
                    <a:pt x="10777" y="112679"/>
                    <a:pt x="6426" y="108075"/>
                  </a:cubicBezTo>
                  <a:cubicBezTo>
                    <a:pt x="2125" y="103521"/>
                    <a:pt x="0" y="96893"/>
                    <a:pt x="0" y="88292"/>
                  </a:cubicBezTo>
                  <a:lnTo>
                    <a:pt x="0" y="58186"/>
                  </a:lnTo>
                  <a:cubicBezTo>
                    <a:pt x="0" y="49585"/>
                    <a:pt x="2125" y="42957"/>
                    <a:pt x="6426" y="38403"/>
                  </a:cubicBezTo>
                  <a:cubicBezTo>
                    <a:pt x="10727" y="33849"/>
                    <a:pt x="17102" y="31522"/>
                    <a:pt x="25501" y="31522"/>
                  </a:cubicBezTo>
                  <a:lnTo>
                    <a:pt x="32180" y="31522"/>
                  </a:lnTo>
                  <a:cubicBezTo>
                    <a:pt x="35570" y="31522"/>
                    <a:pt x="38757" y="32281"/>
                    <a:pt x="41844" y="33748"/>
                  </a:cubicBezTo>
                  <a:cubicBezTo>
                    <a:pt x="44879" y="35215"/>
                    <a:pt x="47004" y="37442"/>
                    <a:pt x="48219" y="40376"/>
                  </a:cubicBezTo>
                  <a:lnTo>
                    <a:pt x="48877" y="40376"/>
                  </a:lnTo>
                  <a:lnTo>
                    <a:pt x="48877" y="3441"/>
                  </a:lnTo>
                  <a:cubicBezTo>
                    <a:pt x="48877" y="1164"/>
                    <a:pt x="50040" y="0"/>
                    <a:pt x="52317" y="0"/>
                  </a:cubicBezTo>
                  <a:lnTo>
                    <a:pt x="66231" y="0"/>
                  </a:lnTo>
                  <a:cubicBezTo>
                    <a:pt x="68508" y="0"/>
                    <a:pt x="69672" y="1164"/>
                    <a:pt x="69672" y="3441"/>
                  </a:cubicBezTo>
                  <a:lnTo>
                    <a:pt x="69672" y="111515"/>
                  </a:lnTo>
                  <a:cubicBezTo>
                    <a:pt x="69672" y="113792"/>
                    <a:pt x="68508" y="114956"/>
                    <a:pt x="66231" y="114956"/>
                  </a:cubicBezTo>
                  <a:lnTo>
                    <a:pt x="52317" y="114956"/>
                  </a:lnTo>
                  <a:cubicBezTo>
                    <a:pt x="50040" y="114956"/>
                    <a:pt x="48877" y="113792"/>
                    <a:pt x="48877" y="111515"/>
                  </a:cubicBezTo>
                  <a:lnTo>
                    <a:pt x="48877" y="106152"/>
                  </a:lnTo>
                  <a:lnTo>
                    <a:pt x="48219" y="106152"/>
                  </a:lnTo>
                  <a:cubicBezTo>
                    <a:pt x="47004" y="109087"/>
                    <a:pt x="44879" y="111313"/>
                    <a:pt x="41844" y="112780"/>
                  </a:cubicBezTo>
                  <a:cubicBezTo>
                    <a:pt x="38757" y="114197"/>
                    <a:pt x="35570" y="114956"/>
                    <a:pt x="32180" y="114956"/>
                  </a:cubicBezTo>
                  <a:moveTo>
                    <a:pt x="48877" y="84547"/>
                  </a:moveTo>
                  <a:lnTo>
                    <a:pt x="48877" y="61981"/>
                  </a:lnTo>
                  <a:cubicBezTo>
                    <a:pt x="48877" y="53683"/>
                    <a:pt x="45132" y="49534"/>
                    <a:pt x="37593" y="49534"/>
                  </a:cubicBezTo>
                  <a:lnTo>
                    <a:pt x="30257" y="49534"/>
                  </a:lnTo>
                  <a:cubicBezTo>
                    <a:pt x="26766" y="49534"/>
                    <a:pt x="24287" y="50243"/>
                    <a:pt x="22870" y="51761"/>
                  </a:cubicBezTo>
                  <a:cubicBezTo>
                    <a:pt x="21453" y="53228"/>
                    <a:pt x="20745" y="55707"/>
                    <a:pt x="20745" y="59198"/>
                  </a:cubicBezTo>
                  <a:lnTo>
                    <a:pt x="20745" y="87330"/>
                  </a:lnTo>
                  <a:cubicBezTo>
                    <a:pt x="20745" y="90821"/>
                    <a:pt x="21453" y="93301"/>
                    <a:pt x="22870" y="94768"/>
                  </a:cubicBezTo>
                  <a:cubicBezTo>
                    <a:pt x="24287" y="96235"/>
                    <a:pt x="26715" y="96944"/>
                    <a:pt x="30257" y="96944"/>
                  </a:cubicBezTo>
                  <a:lnTo>
                    <a:pt x="37593" y="96944"/>
                  </a:lnTo>
                  <a:cubicBezTo>
                    <a:pt x="45082" y="96944"/>
                    <a:pt x="48877" y="92845"/>
                    <a:pt x="48877" y="84547"/>
                  </a:cubicBezTo>
                </a:path>
              </a:pathLst>
            </a:custGeom>
            <a:solidFill>
              <a:srgbClr val="33383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40" name="Google Shape;40;p3"/>
            <p:cNvSpPr/>
            <p:nvPr/>
          </p:nvSpPr>
          <p:spPr>
            <a:xfrm>
              <a:off x="1631607" y="2076120"/>
              <a:ext cx="20795" cy="114956"/>
            </a:xfrm>
            <a:custGeom>
              <a:rect b="b" l="l" r="r" t="t"/>
              <a:pathLst>
                <a:path extrusionOk="0" h="114956" w="20795">
                  <a:moveTo>
                    <a:pt x="0" y="17507"/>
                  </a:moveTo>
                  <a:lnTo>
                    <a:pt x="0" y="3289"/>
                  </a:lnTo>
                  <a:cubicBezTo>
                    <a:pt x="0" y="1113"/>
                    <a:pt x="1062" y="0"/>
                    <a:pt x="3289" y="0"/>
                  </a:cubicBezTo>
                  <a:lnTo>
                    <a:pt x="17506" y="0"/>
                  </a:lnTo>
                  <a:cubicBezTo>
                    <a:pt x="19682" y="0"/>
                    <a:pt x="20795" y="1012"/>
                    <a:pt x="20795" y="3086"/>
                  </a:cubicBezTo>
                  <a:lnTo>
                    <a:pt x="20795" y="17456"/>
                  </a:lnTo>
                  <a:cubicBezTo>
                    <a:pt x="20795" y="19632"/>
                    <a:pt x="19733" y="20745"/>
                    <a:pt x="17506" y="20745"/>
                  </a:cubicBezTo>
                  <a:lnTo>
                    <a:pt x="3289" y="20745"/>
                  </a:lnTo>
                  <a:cubicBezTo>
                    <a:pt x="1113" y="20795"/>
                    <a:pt x="0" y="19682"/>
                    <a:pt x="0" y="17507"/>
                  </a:cubicBezTo>
                  <a:moveTo>
                    <a:pt x="0" y="111515"/>
                  </a:moveTo>
                  <a:lnTo>
                    <a:pt x="0" y="35013"/>
                  </a:lnTo>
                  <a:cubicBezTo>
                    <a:pt x="0" y="32736"/>
                    <a:pt x="1062" y="31572"/>
                    <a:pt x="3289" y="31572"/>
                  </a:cubicBezTo>
                  <a:lnTo>
                    <a:pt x="17355" y="31572"/>
                  </a:lnTo>
                  <a:cubicBezTo>
                    <a:pt x="19632" y="31572"/>
                    <a:pt x="20795" y="32736"/>
                    <a:pt x="20795" y="35013"/>
                  </a:cubicBezTo>
                  <a:lnTo>
                    <a:pt x="20795" y="111515"/>
                  </a:lnTo>
                  <a:cubicBezTo>
                    <a:pt x="20795" y="112932"/>
                    <a:pt x="20542" y="113843"/>
                    <a:pt x="20036" y="114298"/>
                  </a:cubicBezTo>
                  <a:cubicBezTo>
                    <a:pt x="19530" y="114754"/>
                    <a:pt x="18721" y="114956"/>
                    <a:pt x="17506" y="114956"/>
                  </a:cubicBezTo>
                  <a:lnTo>
                    <a:pt x="3441" y="114956"/>
                  </a:lnTo>
                  <a:cubicBezTo>
                    <a:pt x="1164" y="114956"/>
                    <a:pt x="0" y="113792"/>
                    <a:pt x="0" y="111515"/>
                  </a:cubicBezTo>
                </a:path>
              </a:pathLst>
            </a:custGeom>
            <a:solidFill>
              <a:srgbClr val="33383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41" name="Google Shape;41;p3"/>
            <p:cNvSpPr/>
            <p:nvPr/>
          </p:nvSpPr>
          <p:spPr>
            <a:xfrm>
              <a:off x="1671173" y="2107693"/>
              <a:ext cx="68356" cy="83383"/>
            </a:xfrm>
            <a:custGeom>
              <a:rect b="b" l="l" r="r" t="t"/>
              <a:pathLst>
                <a:path extrusionOk="0" h="83383" w="68356">
                  <a:moveTo>
                    <a:pt x="17355" y="83384"/>
                  </a:moveTo>
                  <a:lnTo>
                    <a:pt x="3441" y="83384"/>
                  </a:lnTo>
                  <a:cubicBezTo>
                    <a:pt x="1164" y="83384"/>
                    <a:pt x="0" y="82220"/>
                    <a:pt x="0" y="79943"/>
                  </a:cubicBezTo>
                  <a:lnTo>
                    <a:pt x="0" y="3441"/>
                  </a:lnTo>
                  <a:cubicBezTo>
                    <a:pt x="0" y="1164"/>
                    <a:pt x="1164" y="0"/>
                    <a:pt x="3441" y="0"/>
                  </a:cubicBezTo>
                  <a:lnTo>
                    <a:pt x="17355" y="0"/>
                  </a:lnTo>
                  <a:cubicBezTo>
                    <a:pt x="19632" y="0"/>
                    <a:pt x="20795" y="1164"/>
                    <a:pt x="20795" y="3441"/>
                  </a:cubicBezTo>
                  <a:lnTo>
                    <a:pt x="20795" y="8854"/>
                  </a:lnTo>
                  <a:lnTo>
                    <a:pt x="21453" y="8854"/>
                  </a:lnTo>
                  <a:cubicBezTo>
                    <a:pt x="23831" y="2985"/>
                    <a:pt x="29194" y="0"/>
                    <a:pt x="37492" y="0"/>
                  </a:cubicBezTo>
                  <a:lnTo>
                    <a:pt x="42704" y="0"/>
                  </a:lnTo>
                  <a:cubicBezTo>
                    <a:pt x="59805" y="0"/>
                    <a:pt x="68356" y="8905"/>
                    <a:pt x="68356" y="26665"/>
                  </a:cubicBezTo>
                  <a:lnTo>
                    <a:pt x="68356" y="79943"/>
                  </a:lnTo>
                  <a:cubicBezTo>
                    <a:pt x="68356" y="82220"/>
                    <a:pt x="67142" y="83384"/>
                    <a:pt x="64764" y="83384"/>
                  </a:cubicBezTo>
                  <a:lnTo>
                    <a:pt x="51052" y="83384"/>
                  </a:lnTo>
                  <a:cubicBezTo>
                    <a:pt x="48775" y="83384"/>
                    <a:pt x="47612" y="82220"/>
                    <a:pt x="47612" y="79943"/>
                  </a:cubicBezTo>
                  <a:lnTo>
                    <a:pt x="47612" y="27626"/>
                  </a:lnTo>
                  <a:cubicBezTo>
                    <a:pt x="47612" y="24135"/>
                    <a:pt x="46903" y="21655"/>
                    <a:pt x="45436" y="20188"/>
                  </a:cubicBezTo>
                  <a:cubicBezTo>
                    <a:pt x="43969" y="18721"/>
                    <a:pt x="41489" y="17962"/>
                    <a:pt x="37998" y="17962"/>
                  </a:cubicBezTo>
                  <a:lnTo>
                    <a:pt x="32129" y="17962"/>
                  </a:lnTo>
                  <a:cubicBezTo>
                    <a:pt x="24590" y="17962"/>
                    <a:pt x="20846" y="22111"/>
                    <a:pt x="20846" y="30409"/>
                  </a:cubicBezTo>
                  <a:lnTo>
                    <a:pt x="20846" y="79943"/>
                  </a:lnTo>
                  <a:cubicBezTo>
                    <a:pt x="20795" y="82220"/>
                    <a:pt x="19632" y="83384"/>
                    <a:pt x="17355" y="83384"/>
                  </a:cubicBezTo>
                </a:path>
              </a:pathLst>
            </a:custGeom>
            <a:solidFill>
              <a:srgbClr val="33383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42" name="Google Shape;42;p3"/>
            <p:cNvSpPr/>
            <p:nvPr/>
          </p:nvSpPr>
          <p:spPr>
            <a:xfrm>
              <a:off x="1755215" y="2107642"/>
              <a:ext cx="68356" cy="110554"/>
            </a:xfrm>
            <a:custGeom>
              <a:rect b="b" l="l" r="r" t="t"/>
              <a:pathLst>
                <a:path extrusionOk="0" h="110554" w="68356">
                  <a:moveTo>
                    <a:pt x="30915" y="79639"/>
                  </a:moveTo>
                  <a:lnTo>
                    <a:pt x="25501" y="79639"/>
                  </a:lnTo>
                  <a:cubicBezTo>
                    <a:pt x="17102" y="79639"/>
                    <a:pt x="10777" y="77363"/>
                    <a:pt x="6476" y="72758"/>
                  </a:cubicBezTo>
                  <a:cubicBezTo>
                    <a:pt x="2176" y="68154"/>
                    <a:pt x="0" y="61576"/>
                    <a:pt x="0" y="52975"/>
                  </a:cubicBezTo>
                  <a:lnTo>
                    <a:pt x="0" y="26665"/>
                  </a:lnTo>
                  <a:cubicBezTo>
                    <a:pt x="0" y="18063"/>
                    <a:pt x="2327" y="11435"/>
                    <a:pt x="7033" y="6881"/>
                  </a:cubicBezTo>
                  <a:cubicBezTo>
                    <a:pt x="11739" y="2327"/>
                    <a:pt x="18367" y="0"/>
                    <a:pt x="26968" y="0"/>
                  </a:cubicBezTo>
                  <a:lnTo>
                    <a:pt x="64764" y="0"/>
                  </a:lnTo>
                  <a:cubicBezTo>
                    <a:pt x="67142" y="0"/>
                    <a:pt x="68356" y="1164"/>
                    <a:pt x="68356" y="3441"/>
                  </a:cubicBezTo>
                  <a:lnTo>
                    <a:pt x="68356" y="84041"/>
                  </a:lnTo>
                  <a:cubicBezTo>
                    <a:pt x="68356" y="92542"/>
                    <a:pt x="65978" y="99069"/>
                    <a:pt x="61222" y="103673"/>
                  </a:cubicBezTo>
                  <a:cubicBezTo>
                    <a:pt x="56466" y="108277"/>
                    <a:pt x="49838" y="110554"/>
                    <a:pt x="41338" y="110554"/>
                  </a:cubicBezTo>
                  <a:lnTo>
                    <a:pt x="9917" y="110554"/>
                  </a:lnTo>
                  <a:cubicBezTo>
                    <a:pt x="8602" y="110554"/>
                    <a:pt x="7741" y="110301"/>
                    <a:pt x="7235" y="109846"/>
                  </a:cubicBezTo>
                  <a:cubicBezTo>
                    <a:pt x="6729" y="109340"/>
                    <a:pt x="6476" y="108530"/>
                    <a:pt x="6476" y="107316"/>
                  </a:cubicBezTo>
                  <a:lnTo>
                    <a:pt x="6476" y="96033"/>
                  </a:lnTo>
                  <a:cubicBezTo>
                    <a:pt x="6476" y="93756"/>
                    <a:pt x="7640" y="92592"/>
                    <a:pt x="9917" y="92592"/>
                  </a:cubicBezTo>
                  <a:lnTo>
                    <a:pt x="37897" y="92592"/>
                  </a:lnTo>
                  <a:cubicBezTo>
                    <a:pt x="41388" y="92592"/>
                    <a:pt x="43868" y="91884"/>
                    <a:pt x="45335" y="90366"/>
                  </a:cubicBezTo>
                  <a:cubicBezTo>
                    <a:pt x="46802" y="88899"/>
                    <a:pt x="47561" y="86470"/>
                    <a:pt x="47561" y="83080"/>
                  </a:cubicBezTo>
                  <a:lnTo>
                    <a:pt x="47561" y="70633"/>
                  </a:lnTo>
                  <a:lnTo>
                    <a:pt x="46903" y="70633"/>
                  </a:lnTo>
                  <a:cubicBezTo>
                    <a:pt x="45689" y="73568"/>
                    <a:pt x="43564" y="75794"/>
                    <a:pt x="40528" y="77363"/>
                  </a:cubicBezTo>
                  <a:cubicBezTo>
                    <a:pt x="37543" y="78931"/>
                    <a:pt x="34305" y="79639"/>
                    <a:pt x="30915" y="79639"/>
                  </a:cubicBezTo>
                  <a:moveTo>
                    <a:pt x="47612" y="49281"/>
                  </a:moveTo>
                  <a:lnTo>
                    <a:pt x="47612" y="19834"/>
                  </a:lnTo>
                  <a:cubicBezTo>
                    <a:pt x="47612" y="18620"/>
                    <a:pt x="46954" y="18063"/>
                    <a:pt x="45639" y="18063"/>
                  </a:cubicBezTo>
                  <a:lnTo>
                    <a:pt x="30257" y="18063"/>
                  </a:lnTo>
                  <a:cubicBezTo>
                    <a:pt x="26766" y="18063"/>
                    <a:pt x="24337" y="18771"/>
                    <a:pt x="22920" y="20289"/>
                  </a:cubicBezTo>
                  <a:cubicBezTo>
                    <a:pt x="21504" y="21757"/>
                    <a:pt x="20795" y="24236"/>
                    <a:pt x="20795" y="27727"/>
                  </a:cubicBezTo>
                  <a:lnTo>
                    <a:pt x="20795" y="52064"/>
                  </a:lnTo>
                  <a:cubicBezTo>
                    <a:pt x="20795" y="55555"/>
                    <a:pt x="21504" y="57984"/>
                    <a:pt x="22920" y="59451"/>
                  </a:cubicBezTo>
                  <a:cubicBezTo>
                    <a:pt x="24337" y="60868"/>
                    <a:pt x="26766" y="61576"/>
                    <a:pt x="30257" y="61576"/>
                  </a:cubicBezTo>
                  <a:lnTo>
                    <a:pt x="36329" y="61576"/>
                  </a:lnTo>
                  <a:cubicBezTo>
                    <a:pt x="43817" y="61526"/>
                    <a:pt x="47612" y="57427"/>
                    <a:pt x="47612" y="49281"/>
                  </a:cubicBezTo>
                </a:path>
              </a:pathLst>
            </a:custGeom>
            <a:solidFill>
              <a:srgbClr val="33383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43" name="Google Shape;43;p3"/>
            <p:cNvSpPr/>
            <p:nvPr/>
          </p:nvSpPr>
          <p:spPr>
            <a:xfrm>
              <a:off x="1876445" y="2085886"/>
              <a:ext cx="72252" cy="105140"/>
            </a:xfrm>
            <a:custGeom>
              <a:rect b="b" l="l" r="r" t="t"/>
              <a:pathLst>
                <a:path extrusionOk="0" h="105140" w="72252">
                  <a:moveTo>
                    <a:pt x="101" y="78375"/>
                  </a:moveTo>
                  <a:lnTo>
                    <a:pt x="101" y="75086"/>
                  </a:lnTo>
                  <a:cubicBezTo>
                    <a:pt x="101" y="72809"/>
                    <a:pt x="1214" y="71645"/>
                    <a:pt x="3542" y="71645"/>
                  </a:cubicBezTo>
                  <a:lnTo>
                    <a:pt x="17456" y="71645"/>
                  </a:lnTo>
                  <a:cubicBezTo>
                    <a:pt x="19733" y="71645"/>
                    <a:pt x="20897" y="72809"/>
                    <a:pt x="20897" y="75086"/>
                  </a:cubicBezTo>
                  <a:lnTo>
                    <a:pt x="20897" y="76401"/>
                  </a:lnTo>
                  <a:cubicBezTo>
                    <a:pt x="20897" y="80550"/>
                    <a:pt x="21706" y="83384"/>
                    <a:pt x="23376" y="84902"/>
                  </a:cubicBezTo>
                  <a:cubicBezTo>
                    <a:pt x="24995" y="86419"/>
                    <a:pt x="28031" y="87178"/>
                    <a:pt x="32382" y="87178"/>
                  </a:cubicBezTo>
                  <a:lnTo>
                    <a:pt x="40073" y="87178"/>
                  </a:lnTo>
                  <a:cubicBezTo>
                    <a:pt x="44323" y="87178"/>
                    <a:pt x="47308" y="86369"/>
                    <a:pt x="48978" y="84699"/>
                  </a:cubicBezTo>
                  <a:cubicBezTo>
                    <a:pt x="50648" y="83080"/>
                    <a:pt x="51508" y="79994"/>
                    <a:pt x="51508" y="75541"/>
                  </a:cubicBezTo>
                  <a:lnTo>
                    <a:pt x="51508" y="73568"/>
                  </a:lnTo>
                  <a:cubicBezTo>
                    <a:pt x="51508" y="70380"/>
                    <a:pt x="50243" y="68002"/>
                    <a:pt x="47662" y="66282"/>
                  </a:cubicBezTo>
                  <a:cubicBezTo>
                    <a:pt x="45082" y="64612"/>
                    <a:pt x="41894" y="63600"/>
                    <a:pt x="38099" y="63246"/>
                  </a:cubicBezTo>
                  <a:cubicBezTo>
                    <a:pt x="34254" y="62943"/>
                    <a:pt x="30156" y="62285"/>
                    <a:pt x="25754" y="61374"/>
                  </a:cubicBezTo>
                  <a:cubicBezTo>
                    <a:pt x="21352" y="60463"/>
                    <a:pt x="17254" y="59249"/>
                    <a:pt x="13408" y="57782"/>
                  </a:cubicBezTo>
                  <a:cubicBezTo>
                    <a:pt x="9614" y="56314"/>
                    <a:pt x="6426" y="53430"/>
                    <a:pt x="3845" y="49130"/>
                  </a:cubicBezTo>
                  <a:cubicBezTo>
                    <a:pt x="1265" y="44829"/>
                    <a:pt x="0" y="39314"/>
                    <a:pt x="0" y="32534"/>
                  </a:cubicBezTo>
                  <a:lnTo>
                    <a:pt x="0" y="26816"/>
                  </a:lnTo>
                  <a:cubicBezTo>
                    <a:pt x="0" y="18316"/>
                    <a:pt x="2378" y="11738"/>
                    <a:pt x="7185" y="7033"/>
                  </a:cubicBezTo>
                  <a:cubicBezTo>
                    <a:pt x="11992" y="2327"/>
                    <a:pt x="18620" y="0"/>
                    <a:pt x="27120" y="0"/>
                  </a:cubicBezTo>
                  <a:lnTo>
                    <a:pt x="43463" y="0"/>
                  </a:lnTo>
                  <a:cubicBezTo>
                    <a:pt x="52064" y="0"/>
                    <a:pt x="58794" y="2327"/>
                    <a:pt x="63600" y="7033"/>
                  </a:cubicBezTo>
                  <a:cubicBezTo>
                    <a:pt x="68407" y="11738"/>
                    <a:pt x="70785" y="18316"/>
                    <a:pt x="70785" y="26816"/>
                  </a:cubicBezTo>
                  <a:lnTo>
                    <a:pt x="70785" y="29903"/>
                  </a:lnTo>
                  <a:cubicBezTo>
                    <a:pt x="70785" y="32180"/>
                    <a:pt x="69621" y="33343"/>
                    <a:pt x="67345" y="33343"/>
                  </a:cubicBezTo>
                  <a:lnTo>
                    <a:pt x="53430" y="33343"/>
                  </a:lnTo>
                  <a:cubicBezTo>
                    <a:pt x="51154" y="33343"/>
                    <a:pt x="49990" y="32180"/>
                    <a:pt x="49990" y="29903"/>
                  </a:cubicBezTo>
                  <a:lnTo>
                    <a:pt x="49990" y="28941"/>
                  </a:lnTo>
                  <a:cubicBezTo>
                    <a:pt x="49990" y="24691"/>
                    <a:pt x="49180" y="21807"/>
                    <a:pt x="47561" y="20289"/>
                  </a:cubicBezTo>
                  <a:cubicBezTo>
                    <a:pt x="45942" y="18771"/>
                    <a:pt x="42906" y="18013"/>
                    <a:pt x="38555" y="18013"/>
                  </a:cubicBezTo>
                  <a:lnTo>
                    <a:pt x="32180" y="18013"/>
                  </a:lnTo>
                  <a:cubicBezTo>
                    <a:pt x="27727" y="18013"/>
                    <a:pt x="24691" y="18873"/>
                    <a:pt x="23123" y="20542"/>
                  </a:cubicBezTo>
                  <a:cubicBezTo>
                    <a:pt x="21554" y="22263"/>
                    <a:pt x="20745" y="25551"/>
                    <a:pt x="20745" y="30409"/>
                  </a:cubicBezTo>
                  <a:lnTo>
                    <a:pt x="20745" y="33495"/>
                  </a:lnTo>
                  <a:cubicBezTo>
                    <a:pt x="20745" y="38605"/>
                    <a:pt x="25197" y="41591"/>
                    <a:pt x="34153" y="42350"/>
                  </a:cubicBezTo>
                  <a:cubicBezTo>
                    <a:pt x="43412" y="43109"/>
                    <a:pt x="51660" y="44981"/>
                    <a:pt x="58844" y="47915"/>
                  </a:cubicBezTo>
                  <a:cubicBezTo>
                    <a:pt x="62639" y="49534"/>
                    <a:pt x="65827" y="52469"/>
                    <a:pt x="68407" y="56669"/>
                  </a:cubicBezTo>
                  <a:cubicBezTo>
                    <a:pt x="70987" y="60868"/>
                    <a:pt x="72252" y="66231"/>
                    <a:pt x="72252" y="72758"/>
                  </a:cubicBezTo>
                  <a:lnTo>
                    <a:pt x="72252" y="78324"/>
                  </a:lnTo>
                  <a:cubicBezTo>
                    <a:pt x="72252" y="86824"/>
                    <a:pt x="69874" y="93402"/>
                    <a:pt x="65068" y="98107"/>
                  </a:cubicBezTo>
                  <a:cubicBezTo>
                    <a:pt x="60261" y="102813"/>
                    <a:pt x="53633" y="105140"/>
                    <a:pt x="45133" y="105140"/>
                  </a:cubicBezTo>
                  <a:lnTo>
                    <a:pt x="27322" y="105140"/>
                  </a:lnTo>
                  <a:cubicBezTo>
                    <a:pt x="18822" y="105140"/>
                    <a:pt x="12194" y="102813"/>
                    <a:pt x="7387" y="98107"/>
                  </a:cubicBezTo>
                  <a:cubicBezTo>
                    <a:pt x="2530" y="93452"/>
                    <a:pt x="101" y="86875"/>
                    <a:pt x="101" y="78375"/>
                  </a:cubicBezTo>
                </a:path>
              </a:pathLst>
            </a:custGeom>
            <a:solidFill>
              <a:srgbClr val="33383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44" name="Google Shape;44;p3"/>
            <p:cNvSpPr/>
            <p:nvPr/>
          </p:nvSpPr>
          <p:spPr>
            <a:xfrm>
              <a:off x="1964079" y="2107592"/>
              <a:ext cx="54796" cy="83434"/>
            </a:xfrm>
            <a:custGeom>
              <a:rect b="b" l="l" r="r" t="t"/>
              <a:pathLst>
                <a:path extrusionOk="0" h="83434" w="54796">
                  <a:moveTo>
                    <a:pt x="54746" y="68913"/>
                  </a:moveTo>
                  <a:lnTo>
                    <a:pt x="54746" y="80196"/>
                  </a:lnTo>
                  <a:cubicBezTo>
                    <a:pt x="54746" y="81410"/>
                    <a:pt x="54493" y="82220"/>
                    <a:pt x="54037" y="82726"/>
                  </a:cubicBezTo>
                  <a:cubicBezTo>
                    <a:pt x="53532" y="83232"/>
                    <a:pt x="52621" y="83434"/>
                    <a:pt x="51356" y="83434"/>
                  </a:cubicBezTo>
                  <a:lnTo>
                    <a:pt x="26968" y="83434"/>
                  </a:lnTo>
                  <a:cubicBezTo>
                    <a:pt x="18367" y="83434"/>
                    <a:pt x="11739" y="81157"/>
                    <a:pt x="7033" y="76553"/>
                  </a:cubicBezTo>
                  <a:cubicBezTo>
                    <a:pt x="2327" y="71999"/>
                    <a:pt x="0" y="65371"/>
                    <a:pt x="0" y="56770"/>
                  </a:cubicBezTo>
                  <a:lnTo>
                    <a:pt x="0" y="26665"/>
                  </a:lnTo>
                  <a:cubicBezTo>
                    <a:pt x="0" y="18063"/>
                    <a:pt x="2327" y="11435"/>
                    <a:pt x="7033" y="6881"/>
                  </a:cubicBezTo>
                  <a:cubicBezTo>
                    <a:pt x="11739" y="2327"/>
                    <a:pt x="18367" y="0"/>
                    <a:pt x="26968" y="0"/>
                  </a:cubicBezTo>
                  <a:lnTo>
                    <a:pt x="51356" y="0"/>
                  </a:lnTo>
                  <a:cubicBezTo>
                    <a:pt x="53633" y="0"/>
                    <a:pt x="54797" y="1164"/>
                    <a:pt x="54797" y="3441"/>
                  </a:cubicBezTo>
                  <a:lnTo>
                    <a:pt x="54797" y="14724"/>
                  </a:lnTo>
                  <a:cubicBezTo>
                    <a:pt x="54797" y="15938"/>
                    <a:pt x="54543" y="16748"/>
                    <a:pt x="54088" y="17254"/>
                  </a:cubicBezTo>
                  <a:cubicBezTo>
                    <a:pt x="53582" y="17760"/>
                    <a:pt x="52671" y="17962"/>
                    <a:pt x="51406" y="17962"/>
                  </a:cubicBezTo>
                  <a:lnTo>
                    <a:pt x="30308" y="17962"/>
                  </a:lnTo>
                  <a:cubicBezTo>
                    <a:pt x="26918" y="17962"/>
                    <a:pt x="24489" y="18670"/>
                    <a:pt x="23022" y="20188"/>
                  </a:cubicBezTo>
                  <a:cubicBezTo>
                    <a:pt x="21554" y="21655"/>
                    <a:pt x="20795" y="24135"/>
                    <a:pt x="20795" y="27626"/>
                  </a:cubicBezTo>
                  <a:lnTo>
                    <a:pt x="20795" y="55758"/>
                  </a:lnTo>
                  <a:cubicBezTo>
                    <a:pt x="20795" y="59249"/>
                    <a:pt x="21504" y="61728"/>
                    <a:pt x="23022" y="63196"/>
                  </a:cubicBezTo>
                  <a:cubicBezTo>
                    <a:pt x="24489" y="64663"/>
                    <a:pt x="26918" y="65422"/>
                    <a:pt x="30308" y="65422"/>
                  </a:cubicBezTo>
                  <a:lnTo>
                    <a:pt x="51406" y="65422"/>
                  </a:lnTo>
                  <a:cubicBezTo>
                    <a:pt x="53582" y="65472"/>
                    <a:pt x="54746" y="66636"/>
                    <a:pt x="54746" y="68913"/>
                  </a:cubicBezTo>
                </a:path>
              </a:pathLst>
            </a:custGeom>
            <a:solidFill>
              <a:srgbClr val="33383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45" name="Google Shape;45;p3"/>
            <p:cNvSpPr/>
            <p:nvPr/>
          </p:nvSpPr>
          <p:spPr>
            <a:xfrm>
              <a:off x="2032840" y="2076120"/>
              <a:ext cx="68407" cy="114956"/>
            </a:xfrm>
            <a:custGeom>
              <a:rect b="b" l="l" r="r" t="t"/>
              <a:pathLst>
                <a:path extrusionOk="0" h="114956" w="68407">
                  <a:moveTo>
                    <a:pt x="17355" y="114956"/>
                  </a:moveTo>
                  <a:lnTo>
                    <a:pt x="3441" y="114956"/>
                  </a:lnTo>
                  <a:cubicBezTo>
                    <a:pt x="1164" y="114956"/>
                    <a:pt x="0" y="113792"/>
                    <a:pt x="0" y="111515"/>
                  </a:cubicBezTo>
                  <a:lnTo>
                    <a:pt x="0" y="3441"/>
                  </a:lnTo>
                  <a:cubicBezTo>
                    <a:pt x="0" y="1164"/>
                    <a:pt x="1164" y="0"/>
                    <a:pt x="3441" y="0"/>
                  </a:cubicBezTo>
                  <a:lnTo>
                    <a:pt x="17355" y="0"/>
                  </a:lnTo>
                  <a:cubicBezTo>
                    <a:pt x="19632" y="0"/>
                    <a:pt x="20795" y="1164"/>
                    <a:pt x="20795" y="3441"/>
                  </a:cubicBezTo>
                  <a:lnTo>
                    <a:pt x="20795" y="40376"/>
                  </a:lnTo>
                  <a:lnTo>
                    <a:pt x="21453" y="40376"/>
                  </a:lnTo>
                  <a:cubicBezTo>
                    <a:pt x="23831" y="34507"/>
                    <a:pt x="29195" y="31522"/>
                    <a:pt x="37492" y="31522"/>
                  </a:cubicBezTo>
                  <a:lnTo>
                    <a:pt x="42754" y="31522"/>
                  </a:lnTo>
                  <a:cubicBezTo>
                    <a:pt x="59856" y="31522"/>
                    <a:pt x="68407" y="40427"/>
                    <a:pt x="68407" y="58186"/>
                  </a:cubicBezTo>
                  <a:lnTo>
                    <a:pt x="68407" y="111465"/>
                  </a:lnTo>
                  <a:cubicBezTo>
                    <a:pt x="68407" y="113742"/>
                    <a:pt x="67193" y="114906"/>
                    <a:pt x="64815" y="114906"/>
                  </a:cubicBezTo>
                  <a:lnTo>
                    <a:pt x="51103" y="114906"/>
                  </a:lnTo>
                  <a:cubicBezTo>
                    <a:pt x="48826" y="114906"/>
                    <a:pt x="47662" y="113742"/>
                    <a:pt x="47662" y="111465"/>
                  </a:cubicBezTo>
                  <a:lnTo>
                    <a:pt x="47662" y="59198"/>
                  </a:lnTo>
                  <a:cubicBezTo>
                    <a:pt x="47662" y="55707"/>
                    <a:pt x="46954" y="53228"/>
                    <a:pt x="45487" y="51761"/>
                  </a:cubicBezTo>
                  <a:cubicBezTo>
                    <a:pt x="44019" y="50293"/>
                    <a:pt x="41540" y="49534"/>
                    <a:pt x="38049" y="49534"/>
                  </a:cubicBezTo>
                  <a:lnTo>
                    <a:pt x="32180" y="49534"/>
                  </a:lnTo>
                  <a:cubicBezTo>
                    <a:pt x="24641" y="49534"/>
                    <a:pt x="20897" y="53683"/>
                    <a:pt x="20897" y="61981"/>
                  </a:cubicBezTo>
                  <a:lnTo>
                    <a:pt x="20897" y="111515"/>
                  </a:lnTo>
                  <a:cubicBezTo>
                    <a:pt x="20795" y="113792"/>
                    <a:pt x="19632" y="114956"/>
                    <a:pt x="17355" y="114956"/>
                  </a:cubicBezTo>
                </a:path>
              </a:pathLst>
            </a:custGeom>
            <a:solidFill>
              <a:srgbClr val="33383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46" name="Google Shape;46;p3"/>
            <p:cNvSpPr/>
            <p:nvPr/>
          </p:nvSpPr>
          <p:spPr>
            <a:xfrm>
              <a:off x="2116730" y="2107642"/>
              <a:ext cx="68508" cy="83434"/>
            </a:xfrm>
            <a:custGeom>
              <a:rect b="b" l="l" r="r" t="t"/>
              <a:pathLst>
                <a:path extrusionOk="0" h="83434" w="68508">
                  <a:moveTo>
                    <a:pt x="41540" y="83434"/>
                  </a:moveTo>
                  <a:lnTo>
                    <a:pt x="26968" y="83434"/>
                  </a:lnTo>
                  <a:cubicBezTo>
                    <a:pt x="18367" y="83434"/>
                    <a:pt x="11739" y="81157"/>
                    <a:pt x="7033" y="76553"/>
                  </a:cubicBezTo>
                  <a:cubicBezTo>
                    <a:pt x="2327" y="71999"/>
                    <a:pt x="0" y="65371"/>
                    <a:pt x="0" y="56770"/>
                  </a:cubicBezTo>
                  <a:lnTo>
                    <a:pt x="0" y="26665"/>
                  </a:lnTo>
                  <a:cubicBezTo>
                    <a:pt x="0" y="18063"/>
                    <a:pt x="2327" y="11435"/>
                    <a:pt x="7033" y="6881"/>
                  </a:cubicBezTo>
                  <a:cubicBezTo>
                    <a:pt x="11739" y="2327"/>
                    <a:pt x="18367" y="0"/>
                    <a:pt x="26968" y="0"/>
                  </a:cubicBezTo>
                  <a:lnTo>
                    <a:pt x="41540" y="0"/>
                  </a:lnTo>
                  <a:cubicBezTo>
                    <a:pt x="50040" y="0"/>
                    <a:pt x="56668" y="2327"/>
                    <a:pt x="61374" y="6932"/>
                  </a:cubicBezTo>
                  <a:cubicBezTo>
                    <a:pt x="66130" y="11587"/>
                    <a:pt x="68508" y="18114"/>
                    <a:pt x="68508" y="26614"/>
                  </a:cubicBezTo>
                  <a:lnTo>
                    <a:pt x="68508" y="56719"/>
                  </a:lnTo>
                  <a:cubicBezTo>
                    <a:pt x="68508" y="65219"/>
                    <a:pt x="66130" y="71797"/>
                    <a:pt x="61374" y="76401"/>
                  </a:cubicBezTo>
                  <a:cubicBezTo>
                    <a:pt x="56668" y="81107"/>
                    <a:pt x="50040" y="83434"/>
                    <a:pt x="41540" y="83434"/>
                  </a:cubicBezTo>
                  <a:moveTo>
                    <a:pt x="30105" y="65624"/>
                  </a:moveTo>
                  <a:lnTo>
                    <a:pt x="38454" y="65624"/>
                  </a:lnTo>
                  <a:cubicBezTo>
                    <a:pt x="41945" y="65624"/>
                    <a:pt x="44424" y="64916"/>
                    <a:pt x="45891" y="63499"/>
                  </a:cubicBezTo>
                  <a:cubicBezTo>
                    <a:pt x="47359" y="62082"/>
                    <a:pt x="48118" y="59654"/>
                    <a:pt x="48118" y="56163"/>
                  </a:cubicBezTo>
                  <a:lnTo>
                    <a:pt x="48118" y="27322"/>
                  </a:lnTo>
                  <a:cubicBezTo>
                    <a:pt x="48118" y="23831"/>
                    <a:pt x="47409" y="21402"/>
                    <a:pt x="45891" y="19986"/>
                  </a:cubicBezTo>
                  <a:cubicBezTo>
                    <a:pt x="44424" y="18569"/>
                    <a:pt x="41945" y="17861"/>
                    <a:pt x="38454" y="17861"/>
                  </a:cubicBezTo>
                  <a:lnTo>
                    <a:pt x="30105" y="17861"/>
                  </a:lnTo>
                  <a:cubicBezTo>
                    <a:pt x="26614" y="17861"/>
                    <a:pt x="24185" y="18569"/>
                    <a:pt x="22769" y="19986"/>
                  </a:cubicBezTo>
                  <a:cubicBezTo>
                    <a:pt x="21352" y="21402"/>
                    <a:pt x="20643" y="23831"/>
                    <a:pt x="20643" y="27322"/>
                  </a:cubicBezTo>
                  <a:lnTo>
                    <a:pt x="20643" y="56112"/>
                  </a:lnTo>
                  <a:cubicBezTo>
                    <a:pt x="20643" y="59603"/>
                    <a:pt x="21352" y="62032"/>
                    <a:pt x="22769" y="63448"/>
                  </a:cubicBezTo>
                  <a:cubicBezTo>
                    <a:pt x="24135" y="64916"/>
                    <a:pt x="26614" y="65624"/>
                    <a:pt x="30105" y="65624"/>
                  </a:cubicBezTo>
                </a:path>
              </a:pathLst>
            </a:custGeom>
            <a:solidFill>
              <a:srgbClr val="33383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47" name="Google Shape;47;p3"/>
            <p:cNvSpPr/>
            <p:nvPr/>
          </p:nvSpPr>
          <p:spPr>
            <a:xfrm>
              <a:off x="2199962" y="2107642"/>
              <a:ext cx="68558" cy="83434"/>
            </a:xfrm>
            <a:custGeom>
              <a:rect b="b" l="l" r="r" t="t"/>
              <a:pathLst>
                <a:path extrusionOk="0" h="83434" w="68558">
                  <a:moveTo>
                    <a:pt x="41540" y="83434"/>
                  </a:moveTo>
                  <a:lnTo>
                    <a:pt x="26968" y="83434"/>
                  </a:lnTo>
                  <a:cubicBezTo>
                    <a:pt x="18367" y="83434"/>
                    <a:pt x="11688" y="81157"/>
                    <a:pt x="7033" y="76553"/>
                  </a:cubicBezTo>
                  <a:cubicBezTo>
                    <a:pt x="2328" y="71999"/>
                    <a:pt x="0" y="65371"/>
                    <a:pt x="0" y="56770"/>
                  </a:cubicBezTo>
                  <a:lnTo>
                    <a:pt x="0" y="26665"/>
                  </a:lnTo>
                  <a:cubicBezTo>
                    <a:pt x="0" y="18063"/>
                    <a:pt x="2328" y="11435"/>
                    <a:pt x="7033" y="6881"/>
                  </a:cubicBezTo>
                  <a:cubicBezTo>
                    <a:pt x="11688" y="2327"/>
                    <a:pt x="18367" y="0"/>
                    <a:pt x="26968" y="0"/>
                  </a:cubicBezTo>
                  <a:lnTo>
                    <a:pt x="41540" y="0"/>
                  </a:lnTo>
                  <a:cubicBezTo>
                    <a:pt x="50040" y="0"/>
                    <a:pt x="56669" y="2327"/>
                    <a:pt x="61425" y="6932"/>
                  </a:cubicBezTo>
                  <a:cubicBezTo>
                    <a:pt x="66181" y="11587"/>
                    <a:pt x="68559" y="18114"/>
                    <a:pt x="68559" y="26614"/>
                  </a:cubicBezTo>
                  <a:lnTo>
                    <a:pt x="68559" y="56719"/>
                  </a:lnTo>
                  <a:cubicBezTo>
                    <a:pt x="68559" y="65219"/>
                    <a:pt x="66181" y="71797"/>
                    <a:pt x="61425" y="76401"/>
                  </a:cubicBezTo>
                  <a:cubicBezTo>
                    <a:pt x="56669" y="81107"/>
                    <a:pt x="50040" y="83434"/>
                    <a:pt x="41540" y="83434"/>
                  </a:cubicBezTo>
                  <a:moveTo>
                    <a:pt x="30105" y="65624"/>
                  </a:moveTo>
                  <a:lnTo>
                    <a:pt x="38454" y="65624"/>
                  </a:lnTo>
                  <a:cubicBezTo>
                    <a:pt x="41945" y="65624"/>
                    <a:pt x="44424" y="64916"/>
                    <a:pt x="45891" y="63499"/>
                  </a:cubicBezTo>
                  <a:cubicBezTo>
                    <a:pt x="47359" y="62082"/>
                    <a:pt x="48118" y="59654"/>
                    <a:pt x="48118" y="56163"/>
                  </a:cubicBezTo>
                  <a:lnTo>
                    <a:pt x="48118" y="27322"/>
                  </a:lnTo>
                  <a:cubicBezTo>
                    <a:pt x="48118" y="23831"/>
                    <a:pt x="47409" y="21402"/>
                    <a:pt x="45891" y="19986"/>
                  </a:cubicBezTo>
                  <a:cubicBezTo>
                    <a:pt x="44424" y="18569"/>
                    <a:pt x="41945" y="17861"/>
                    <a:pt x="38454" y="17861"/>
                  </a:cubicBezTo>
                  <a:lnTo>
                    <a:pt x="30105" y="17861"/>
                  </a:lnTo>
                  <a:cubicBezTo>
                    <a:pt x="26614" y="17861"/>
                    <a:pt x="24135" y="18569"/>
                    <a:pt x="22718" y="19986"/>
                  </a:cubicBezTo>
                  <a:cubicBezTo>
                    <a:pt x="21301" y="21402"/>
                    <a:pt x="20593" y="23831"/>
                    <a:pt x="20593" y="27322"/>
                  </a:cubicBezTo>
                  <a:lnTo>
                    <a:pt x="20593" y="56112"/>
                  </a:lnTo>
                  <a:cubicBezTo>
                    <a:pt x="20593" y="59603"/>
                    <a:pt x="21301" y="62032"/>
                    <a:pt x="22718" y="63448"/>
                  </a:cubicBezTo>
                  <a:cubicBezTo>
                    <a:pt x="24135" y="64916"/>
                    <a:pt x="26614" y="65624"/>
                    <a:pt x="30105" y="65624"/>
                  </a:cubicBezTo>
                </a:path>
              </a:pathLst>
            </a:custGeom>
            <a:solidFill>
              <a:srgbClr val="33383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48" name="Google Shape;48;p3"/>
            <p:cNvSpPr/>
            <p:nvPr/>
          </p:nvSpPr>
          <p:spPr>
            <a:xfrm>
              <a:off x="2285622" y="2076120"/>
              <a:ext cx="20795" cy="114956"/>
            </a:xfrm>
            <a:custGeom>
              <a:rect b="b" l="l" r="r" t="t"/>
              <a:pathLst>
                <a:path extrusionOk="0" h="114956" w="20795">
                  <a:moveTo>
                    <a:pt x="17355" y="114956"/>
                  </a:moveTo>
                  <a:lnTo>
                    <a:pt x="3441" y="114956"/>
                  </a:lnTo>
                  <a:cubicBezTo>
                    <a:pt x="1164" y="114956"/>
                    <a:pt x="0" y="113792"/>
                    <a:pt x="0" y="111515"/>
                  </a:cubicBezTo>
                  <a:lnTo>
                    <a:pt x="0" y="3441"/>
                  </a:lnTo>
                  <a:cubicBezTo>
                    <a:pt x="0" y="1164"/>
                    <a:pt x="1164" y="0"/>
                    <a:pt x="3441" y="0"/>
                  </a:cubicBezTo>
                  <a:lnTo>
                    <a:pt x="17355" y="0"/>
                  </a:lnTo>
                  <a:cubicBezTo>
                    <a:pt x="19631" y="0"/>
                    <a:pt x="20795" y="1164"/>
                    <a:pt x="20795" y="3441"/>
                  </a:cubicBezTo>
                  <a:lnTo>
                    <a:pt x="20795" y="111515"/>
                  </a:lnTo>
                  <a:cubicBezTo>
                    <a:pt x="20795" y="113792"/>
                    <a:pt x="19631" y="114956"/>
                    <a:pt x="17355" y="114956"/>
                  </a:cubicBezTo>
                </a:path>
              </a:pathLst>
            </a:custGeom>
            <a:solidFill>
              <a:srgbClr val="33383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grpSp>
      <p:sp>
        <p:nvSpPr>
          <p:cNvPr id="49" name="Google Shape;49;p3"/>
          <p:cNvSpPr/>
          <p:nvPr/>
        </p:nvSpPr>
        <p:spPr>
          <a:xfrm>
            <a:off x="7387164" y="423892"/>
            <a:ext cx="1287793" cy="772678"/>
          </a:xfrm>
          <a:custGeom>
            <a:rect b="b" l="l" r="r" t="t"/>
            <a:pathLst>
              <a:path extrusionOk="0" h="772678" w="1287793">
                <a:moveTo>
                  <a:pt x="1252227" y="179501"/>
                </a:moveTo>
                <a:lnTo>
                  <a:pt x="690948" y="7046"/>
                </a:lnTo>
                <a:cubicBezTo>
                  <a:pt x="660360" y="-2349"/>
                  <a:pt x="627370" y="-2349"/>
                  <a:pt x="596782" y="7046"/>
                </a:cubicBezTo>
                <a:lnTo>
                  <a:pt x="35503" y="179501"/>
                </a:lnTo>
                <a:cubicBezTo>
                  <a:pt x="-11834" y="194066"/>
                  <a:pt x="-11834" y="256698"/>
                  <a:pt x="35503" y="271263"/>
                </a:cubicBezTo>
                <a:lnTo>
                  <a:pt x="133383" y="301341"/>
                </a:lnTo>
                <a:cubicBezTo>
                  <a:pt x="111899" y="327850"/>
                  <a:pt x="98717" y="360258"/>
                  <a:pt x="97406" y="395725"/>
                </a:cubicBezTo>
                <a:cubicBezTo>
                  <a:pt x="78034" y="406867"/>
                  <a:pt x="64416" y="426895"/>
                  <a:pt x="64416" y="450782"/>
                </a:cubicBezTo>
                <a:cubicBezTo>
                  <a:pt x="64416" y="472484"/>
                  <a:pt x="75850" y="490691"/>
                  <a:pt x="92308" y="502416"/>
                </a:cubicBezTo>
                <a:lnTo>
                  <a:pt x="40965" y="733570"/>
                </a:lnTo>
                <a:cubicBezTo>
                  <a:pt x="36377" y="753597"/>
                  <a:pt x="51671" y="772678"/>
                  <a:pt x="72281" y="772678"/>
                </a:cubicBezTo>
                <a:lnTo>
                  <a:pt x="185163" y="772678"/>
                </a:lnTo>
                <a:cubicBezTo>
                  <a:pt x="205773" y="772678"/>
                  <a:pt x="221067" y="753597"/>
                  <a:pt x="216624" y="733497"/>
                </a:cubicBezTo>
                <a:lnTo>
                  <a:pt x="165281" y="502344"/>
                </a:lnTo>
                <a:cubicBezTo>
                  <a:pt x="181740" y="490691"/>
                  <a:pt x="193174" y="472412"/>
                  <a:pt x="193174" y="450709"/>
                </a:cubicBezTo>
                <a:cubicBezTo>
                  <a:pt x="193174" y="427404"/>
                  <a:pt x="180138" y="407960"/>
                  <a:pt x="161640" y="396671"/>
                </a:cubicBezTo>
                <a:cubicBezTo>
                  <a:pt x="163169" y="366448"/>
                  <a:pt x="178609" y="339721"/>
                  <a:pt x="203297" y="322752"/>
                </a:cubicBezTo>
                <a:lnTo>
                  <a:pt x="596855" y="443645"/>
                </a:lnTo>
                <a:cubicBezTo>
                  <a:pt x="615062" y="449253"/>
                  <a:pt x="650092" y="456244"/>
                  <a:pt x="691021" y="443645"/>
                </a:cubicBezTo>
                <a:lnTo>
                  <a:pt x="1252300" y="271190"/>
                </a:lnTo>
                <a:cubicBezTo>
                  <a:pt x="1299637" y="256698"/>
                  <a:pt x="1299637" y="194066"/>
                  <a:pt x="1252227" y="179501"/>
                </a:cubicBezTo>
                <a:lnTo>
                  <a:pt x="1252227" y="179501"/>
                </a:lnTo>
                <a:close/>
                <a:moveTo>
                  <a:pt x="709810" y="505257"/>
                </a:moveTo>
                <a:cubicBezTo>
                  <a:pt x="652422" y="522881"/>
                  <a:pt x="603482" y="513122"/>
                  <a:pt x="577847" y="505257"/>
                </a:cubicBezTo>
                <a:lnTo>
                  <a:pt x="286029" y="415606"/>
                </a:lnTo>
                <a:lnTo>
                  <a:pt x="257480" y="643920"/>
                </a:lnTo>
                <a:cubicBezTo>
                  <a:pt x="257480" y="715072"/>
                  <a:pt x="430445" y="772678"/>
                  <a:pt x="643829" y="772678"/>
                </a:cubicBezTo>
                <a:cubicBezTo>
                  <a:pt x="857212" y="772678"/>
                  <a:pt x="1030177" y="714999"/>
                  <a:pt x="1030177" y="643920"/>
                </a:cubicBezTo>
                <a:lnTo>
                  <a:pt x="1001629" y="415606"/>
                </a:lnTo>
                <a:lnTo>
                  <a:pt x="709810" y="505257"/>
                </a:lnTo>
                <a:close/>
              </a:path>
            </a:pathLst>
          </a:custGeom>
          <a:solidFill>
            <a:srgbClr val="CB1E4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50" name="Google Shape;50;p3"/>
          <p:cNvSpPr txBox="1"/>
          <p:nvPr>
            <p:ph type="title"/>
          </p:nvPr>
        </p:nvSpPr>
        <p:spPr>
          <a:xfrm>
            <a:off x="5167050" y="1753725"/>
            <a:ext cx="3589800" cy="23304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None/>
              <a:defRPr b="1" sz="6000">
                <a:solidFill>
                  <a:srgbClr val="33383C"/>
                </a:solidFill>
                <a:latin typeface="Rajdhani"/>
                <a:ea typeface="Rajdhani"/>
                <a:cs typeface="Rajdhani"/>
                <a:sym typeface="Rajdhani"/>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nea del tiempo 3">
  <p:cSld name="BLANK_1_1_1">
    <p:spTree>
      <p:nvGrpSpPr>
        <p:cNvPr id="223" name="Shape 223"/>
        <p:cNvGrpSpPr/>
        <p:nvPr/>
      </p:nvGrpSpPr>
      <p:grpSpPr>
        <a:xfrm>
          <a:off x="0" y="0"/>
          <a:ext cx="0" cy="0"/>
          <a:chOff x="0" y="0"/>
          <a:chExt cx="0" cy="0"/>
        </a:xfrm>
      </p:grpSpPr>
      <p:sp>
        <p:nvSpPr>
          <p:cNvPr id="224" name="Google Shape;224;p21"/>
          <p:cNvSpPr txBox="1"/>
          <p:nvPr>
            <p:ph idx="12" type="sldNum"/>
          </p:nvPr>
        </p:nvSpPr>
        <p:spPr>
          <a:xfrm>
            <a:off x="8472458" y="4439592"/>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s-AR"/>
              <a:t>‹#›</a:t>
            </a:fld>
            <a:endParaRPr/>
          </a:p>
        </p:txBody>
      </p:sp>
      <p:pic>
        <p:nvPicPr>
          <p:cNvPr id="225" name="Google Shape;225;p21"/>
          <p:cNvPicPr preferRelativeResize="0"/>
          <p:nvPr/>
        </p:nvPicPr>
        <p:blipFill>
          <a:blip r:embed="rId2">
            <a:alphaModFix/>
          </a:blip>
          <a:stretch>
            <a:fillRect/>
          </a:stretch>
        </p:blipFill>
        <p:spPr>
          <a:xfrm>
            <a:off x="-5000" y="0"/>
            <a:ext cx="9148994" cy="5143504"/>
          </a:xfrm>
          <a:prstGeom prst="rect">
            <a:avLst/>
          </a:prstGeom>
          <a:noFill/>
          <a:ln>
            <a:noFill/>
          </a:ln>
        </p:spPr>
      </p:pic>
      <p:sp>
        <p:nvSpPr>
          <p:cNvPr id="226" name="Google Shape;226;p21"/>
          <p:cNvSpPr/>
          <p:nvPr/>
        </p:nvSpPr>
        <p:spPr>
          <a:xfrm>
            <a:off x="-5050" y="-56900"/>
            <a:ext cx="9149100" cy="1996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úmeración">
  <p:cSld name="BLANK_1_1_1_2">
    <p:spTree>
      <p:nvGrpSpPr>
        <p:cNvPr id="227" name="Shape 227"/>
        <p:cNvGrpSpPr/>
        <p:nvPr/>
      </p:nvGrpSpPr>
      <p:grpSpPr>
        <a:xfrm>
          <a:off x="0" y="0"/>
          <a:ext cx="0" cy="0"/>
          <a:chOff x="0" y="0"/>
          <a:chExt cx="0" cy="0"/>
        </a:xfrm>
      </p:grpSpPr>
      <p:sp>
        <p:nvSpPr>
          <p:cNvPr id="228" name="Google Shape;228;p22"/>
          <p:cNvSpPr txBox="1"/>
          <p:nvPr>
            <p:ph idx="12" type="sldNum"/>
          </p:nvPr>
        </p:nvSpPr>
        <p:spPr>
          <a:xfrm>
            <a:off x="8472458" y="4439592"/>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s-AR"/>
              <a:t>‹#›</a:t>
            </a:fld>
            <a:endParaRPr/>
          </a:p>
        </p:txBody>
      </p:sp>
      <p:pic>
        <p:nvPicPr>
          <p:cNvPr id="229" name="Google Shape;229;p22"/>
          <p:cNvPicPr preferRelativeResize="0"/>
          <p:nvPr/>
        </p:nvPicPr>
        <p:blipFill>
          <a:blip r:embed="rId2">
            <a:alphaModFix/>
          </a:blip>
          <a:stretch>
            <a:fillRect/>
          </a:stretch>
        </p:blipFill>
        <p:spPr>
          <a:xfrm>
            <a:off x="-5000" y="0"/>
            <a:ext cx="9148994" cy="5143504"/>
          </a:xfrm>
          <a:prstGeom prst="rect">
            <a:avLst/>
          </a:prstGeom>
          <a:noFill/>
          <a:ln>
            <a:noFill/>
          </a:ln>
        </p:spPr>
      </p:pic>
      <p:sp>
        <p:nvSpPr>
          <p:cNvPr id="230" name="Google Shape;230;p22"/>
          <p:cNvSpPr txBox="1"/>
          <p:nvPr>
            <p:ph type="title"/>
          </p:nvPr>
        </p:nvSpPr>
        <p:spPr>
          <a:xfrm>
            <a:off x="256500" y="141725"/>
            <a:ext cx="7452900" cy="977400"/>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rgbClr val="CB1E40"/>
              </a:buClr>
              <a:buSzPts val="3000"/>
              <a:buFont typeface="Rajdhani"/>
              <a:buNone/>
              <a:defRPr b="1" i="0" sz="3000" u="none" cap="none" strike="noStrike">
                <a:solidFill>
                  <a:srgbClr val="CB1E40"/>
                </a:solidFill>
                <a:latin typeface="Rajdhani"/>
                <a:ea typeface="Rajdhani"/>
                <a:cs typeface="Rajdhani"/>
                <a:sym typeface="Rajdhani"/>
              </a:defRPr>
            </a:lvl1pPr>
            <a:lvl2pPr lvl="1" rtl="0">
              <a:spcBef>
                <a:spcPts val="0"/>
              </a:spcBef>
              <a:spcAft>
                <a:spcPts val="0"/>
              </a:spcAft>
              <a:buClr>
                <a:srgbClr val="CB1E40"/>
              </a:buClr>
              <a:buSzPts val="3000"/>
              <a:buFont typeface="Rajdhani"/>
              <a:buNone/>
              <a:defRPr b="1" sz="3000">
                <a:solidFill>
                  <a:srgbClr val="CB1E40"/>
                </a:solidFill>
                <a:latin typeface="Rajdhani"/>
                <a:ea typeface="Rajdhani"/>
                <a:cs typeface="Rajdhani"/>
                <a:sym typeface="Rajdhani"/>
              </a:defRPr>
            </a:lvl2pPr>
            <a:lvl3pPr lvl="2" rtl="0">
              <a:spcBef>
                <a:spcPts val="0"/>
              </a:spcBef>
              <a:spcAft>
                <a:spcPts val="0"/>
              </a:spcAft>
              <a:buClr>
                <a:srgbClr val="CB1E40"/>
              </a:buClr>
              <a:buSzPts val="3000"/>
              <a:buFont typeface="Rajdhani"/>
              <a:buNone/>
              <a:defRPr b="1" sz="3000">
                <a:solidFill>
                  <a:srgbClr val="CB1E40"/>
                </a:solidFill>
                <a:latin typeface="Rajdhani"/>
                <a:ea typeface="Rajdhani"/>
                <a:cs typeface="Rajdhani"/>
                <a:sym typeface="Rajdhani"/>
              </a:defRPr>
            </a:lvl3pPr>
            <a:lvl4pPr lvl="3" rtl="0">
              <a:spcBef>
                <a:spcPts val="0"/>
              </a:spcBef>
              <a:spcAft>
                <a:spcPts val="0"/>
              </a:spcAft>
              <a:buClr>
                <a:srgbClr val="CB1E40"/>
              </a:buClr>
              <a:buSzPts val="3000"/>
              <a:buFont typeface="Rajdhani"/>
              <a:buNone/>
              <a:defRPr b="1" sz="3000">
                <a:solidFill>
                  <a:srgbClr val="CB1E40"/>
                </a:solidFill>
                <a:latin typeface="Rajdhani"/>
                <a:ea typeface="Rajdhani"/>
                <a:cs typeface="Rajdhani"/>
                <a:sym typeface="Rajdhani"/>
              </a:defRPr>
            </a:lvl4pPr>
            <a:lvl5pPr lvl="4" rtl="0">
              <a:spcBef>
                <a:spcPts val="0"/>
              </a:spcBef>
              <a:spcAft>
                <a:spcPts val="0"/>
              </a:spcAft>
              <a:buClr>
                <a:srgbClr val="CB1E40"/>
              </a:buClr>
              <a:buSzPts val="3000"/>
              <a:buFont typeface="Rajdhani"/>
              <a:buNone/>
              <a:defRPr b="1" sz="3000">
                <a:solidFill>
                  <a:srgbClr val="CB1E40"/>
                </a:solidFill>
                <a:latin typeface="Rajdhani"/>
                <a:ea typeface="Rajdhani"/>
                <a:cs typeface="Rajdhani"/>
                <a:sym typeface="Rajdhani"/>
              </a:defRPr>
            </a:lvl5pPr>
            <a:lvl6pPr lvl="5" rtl="0">
              <a:spcBef>
                <a:spcPts val="0"/>
              </a:spcBef>
              <a:spcAft>
                <a:spcPts val="0"/>
              </a:spcAft>
              <a:buClr>
                <a:srgbClr val="CB1E40"/>
              </a:buClr>
              <a:buSzPts val="3000"/>
              <a:buFont typeface="Rajdhani"/>
              <a:buNone/>
              <a:defRPr b="1" sz="3000">
                <a:solidFill>
                  <a:srgbClr val="CB1E40"/>
                </a:solidFill>
                <a:latin typeface="Rajdhani"/>
                <a:ea typeface="Rajdhani"/>
                <a:cs typeface="Rajdhani"/>
                <a:sym typeface="Rajdhani"/>
              </a:defRPr>
            </a:lvl6pPr>
            <a:lvl7pPr lvl="6" rtl="0">
              <a:spcBef>
                <a:spcPts val="0"/>
              </a:spcBef>
              <a:spcAft>
                <a:spcPts val="0"/>
              </a:spcAft>
              <a:buClr>
                <a:srgbClr val="CB1E40"/>
              </a:buClr>
              <a:buSzPts val="3000"/>
              <a:buFont typeface="Rajdhani"/>
              <a:buNone/>
              <a:defRPr b="1" sz="3000">
                <a:solidFill>
                  <a:srgbClr val="CB1E40"/>
                </a:solidFill>
                <a:latin typeface="Rajdhani"/>
                <a:ea typeface="Rajdhani"/>
                <a:cs typeface="Rajdhani"/>
                <a:sym typeface="Rajdhani"/>
              </a:defRPr>
            </a:lvl7pPr>
            <a:lvl8pPr lvl="7" rtl="0">
              <a:spcBef>
                <a:spcPts val="0"/>
              </a:spcBef>
              <a:spcAft>
                <a:spcPts val="0"/>
              </a:spcAft>
              <a:buClr>
                <a:srgbClr val="CB1E40"/>
              </a:buClr>
              <a:buSzPts val="3000"/>
              <a:buFont typeface="Rajdhani"/>
              <a:buNone/>
              <a:defRPr b="1" sz="3000">
                <a:solidFill>
                  <a:srgbClr val="CB1E40"/>
                </a:solidFill>
                <a:latin typeface="Rajdhani"/>
                <a:ea typeface="Rajdhani"/>
                <a:cs typeface="Rajdhani"/>
                <a:sym typeface="Rajdhani"/>
              </a:defRPr>
            </a:lvl8pPr>
            <a:lvl9pPr lvl="8" rtl="0">
              <a:spcBef>
                <a:spcPts val="0"/>
              </a:spcBef>
              <a:spcAft>
                <a:spcPts val="0"/>
              </a:spcAft>
              <a:buClr>
                <a:srgbClr val="CB1E40"/>
              </a:buClr>
              <a:buSzPts val="3000"/>
              <a:buFont typeface="Rajdhani"/>
              <a:buNone/>
              <a:defRPr b="1" sz="3000">
                <a:solidFill>
                  <a:srgbClr val="CB1E40"/>
                </a:solidFill>
                <a:latin typeface="Rajdhani"/>
                <a:ea typeface="Rajdhani"/>
                <a:cs typeface="Rajdhani"/>
                <a:sym typeface="Rajdhani"/>
              </a:defRPr>
            </a:lvl9pPr>
          </a:lstStyle>
          <a:p/>
        </p:txBody>
      </p:sp>
      <p:sp>
        <p:nvSpPr>
          <p:cNvPr id="231" name="Google Shape;231;p22"/>
          <p:cNvSpPr txBox="1"/>
          <p:nvPr>
            <p:ph idx="2" type="title"/>
          </p:nvPr>
        </p:nvSpPr>
        <p:spPr>
          <a:xfrm>
            <a:off x="1407350" y="1716863"/>
            <a:ext cx="1547100" cy="538800"/>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rgbClr val="434343"/>
              </a:buClr>
              <a:buSzPts val="1800"/>
              <a:buFont typeface="Rajdhani"/>
              <a:buNone/>
              <a:defRPr b="1" i="0" sz="1800" u="none" cap="none" strike="noStrike">
                <a:solidFill>
                  <a:srgbClr val="434343"/>
                </a:solidFill>
                <a:latin typeface="Rajdhani"/>
                <a:ea typeface="Rajdhani"/>
                <a:cs typeface="Rajdhani"/>
                <a:sym typeface="Rajdhani"/>
              </a:defRPr>
            </a:lvl1pPr>
            <a:lvl2pPr lvl="1" rtl="0">
              <a:spcBef>
                <a:spcPts val="0"/>
              </a:spcBef>
              <a:spcAft>
                <a:spcPts val="0"/>
              </a:spcAft>
              <a:buClr>
                <a:srgbClr val="434343"/>
              </a:buClr>
              <a:buSzPts val="2400"/>
              <a:buFont typeface="Rajdhani"/>
              <a:buNone/>
              <a:defRPr b="1" sz="2400">
                <a:solidFill>
                  <a:srgbClr val="434343"/>
                </a:solidFill>
                <a:latin typeface="Rajdhani"/>
                <a:ea typeface="Rajdhani"/>
                <a:cs typeface="Rajdhani"/>
                <a:sym typeface="Rajdhani"/>
              </a:defRPr>
            </a:lvl2pPr>
            <a:lvl3pPr lvl="2" rtl="0">
              <a:spcBef>
                <a:spcPts val="0"/>
              </a:spcBef>
              <a:spcAft>
                <a:spcPts val="0"/>
              </a:spcAft>
              <a:buClr>
                <a:srgbClr val="434343"/>
              </a:buClr>
              <a:buSzPts val="2400"/>
              <a:buFont typeface="Rajdhani"/>
              <a:buNone/>
              <a:defRPr b="1" sz="2400">
                <a:solidFill>
                  <a:srgbClr val="434343"/>
                </a:solidFill>
                <a:latin typeface="Rajdhani"/>
                <a:ea typeface="Rajdhani"/>
                <a:cs typeface="Rajdhani"/>
                <a:sym typeface="Rajdhani"/>
              </a:defRPr>
            </a:lvl3pPr>
            <a:lvl4pPr lvl="3" rtl="0">
              <a:spcBef>
                <a:spcPts val="0"/>
              </a:spcBef>
              <a:spcAft>
                <a:spcPts val="0"/>
              </a:spcAft>
              <a:buClr>
                <a:srgbClr val="434343"/>
              </a:buClr>
              <a:buSzPts val="2400"/>
              <a:buFont typeface="Rajdhani"/>
              <a:buNone/>
              <a:defRPr b="1" sz="2400">
                <a:solidFill>
                  <a:srgbClr val="434343"/>
                </a:solidFill>
                <a:latin typeface="Rajdhani"/>
                <a:ea typeface="Rajdhani"/>
                <a:cs typeface="Rajdhani"/>
                <a:sym typeface="Rajdhani"/>
              </a:defRPr>
            </a:lvl4pPr>
            <a:lvl5pPr lvl="4" rtl="0">
              <a:spcBef>
                <a:spcPts val="0"/>
              </a:spcBef>
              <a:spcAft>
                <a:spcPts val="0"/>
              </a:spcAft>
              <a:buClr>
                <a:srgbClr val="434343"/>
              </a:buClr>
              <a:buSzPts val="2400"/>
              <a:buFont typeface="Rajdhani"/>
              <a:buNone/>
              <a:defRPr b="1" sz="2400">
                <a:solidFill>
                  <a:srgbClr val="434343"/>
                </a:solidFill>
                <a:latin typeface="Rajdhani"/>
                <a:ea typeface="Rajdhani"/>
                <a:cs typeface="Rajdhani"/>
                <a:sym typeface="Rajdhani"/>
              </a:defRPr>
            </a:lvl5pPr>
            <a:lvl6pPr lvl="5" rtl="0">
              <a:spcBef>
                <a:spcPts val="0"/>
              </a:spcBef>
              <a:spcAft>
                <a:spcPts val="0"/>
              </a:spcAft>
              <a:buClr>
                <a:srgbClr val="434343"/>
              </a:buClr>
              <a:buSzPts val="2400"/>
              <a:buFont typeface="Rajdhani"/>
              <a:buNone/>
              <a:defRPr b="1" sz="2400">
                <a:solidFill>
                  <a:srgbClr val="434343"/>
                </a:solidFill>
                <a:latin typeface="Rajdhani"/>
                <a:ea typeface="Rajdhani"/>
                <a:cs typeface="Rajdhani"/>
                <a:sym typeface="Rajdhani"/>
              </a:defRPr>
            </a:lvl6pPr>
            <a:lvl7pPr lvl="6" rtl="0">
              <a:spcBef>
                <a:spcPts val="0"/>
              </a:spcBef>
              <a:spcAft>
                <a:spcPts val="0"/>
              </a:spcAft>
              <a:buClr>
                <a:srgbClr val="434343"/>
              </a:buClr>
              <a:buSzPts val="2400"/>
              <a:buFont typeface="Rajdhani"/>
              <a:buNone/>
              <a:defRPr b="1" sz="2400">
                <a:solidFill>
                  <a:srgbClr val="434343"/>
                </a:solidFill>
                <a:latin typeface="Rajdhani"/>
                <a:ea typeface="Rajdhani"/>
                <a:cs typeface="Rajdhani"/>
                <a:sym typeface="Rajdhani"/>
              </a:defRPr>
            </a:lvl7pPr>
            <a:lvl8pPr lvl="7" rtl="0">
              <a:spcBef>
                <a:spcPts val="0"/>
              </a:spcBef>
              <a:spcAft>
                <a:spcPts val="0"/>
              </a:spcAft>
              <a:buClr>
                <a:srgbClr val="434343"/>
              </a:buClr>
              <a:buSzPts val="2400"/>
              <a:buFont typeface="Rajdhani"/>
              <a:buNone/>
              <a:defRPr b="1" sz="2400">
                <a:solidFill>
                  <a:srgbClr val="434343"/>
                </a:solidFill>
                <a:latin typeface="Rajdhani"/>
                <a:ea typeface="Rajdhani"/>
                <a:cs typeface="Rajdhani"/>
                <a:sym typeface="Rajdhani"/>
              </a:defRPr>
            </a:lvl8pPr>
            <a:lvl9pPr lvl="8" rtl="0">
              <a:spcBef>
                <a:spcPts val="0"/>
              </a:spcBef>
              <a:spcAft>
                <a:spcPts val="0"/>
              </a:spcAft>
              <a:buClr>
                <a:srgbClr val="434343"/>
              </a:buClr>
              <a:buSzPts val="2400"/>
              <a:buFont typeface="Rajdhani"/>
              <a:buNone/>
              <a:defRPr b="1" sz="2400">
                <a:solidFill>
                  <a:srgbClr val="434343"/>
                </a:solidFill>
                <a:latin typeface="Rajdhani"/>
                <a:ea typeface="Rajdhani"/>
                <a:cs typeface="Rajdhani"/>
                <a:sym typeface="Rajdhani"/>
              </a:defRPr>
            </a:lvl9pPr>
          </a:lstStyle>
          <a:p/>
        </p:txBody>
      </p:sp>
      <p:sp>
        <p:nvSpPr>
          <p:cNvPr id="232" name="Google Shape;232;p22"/>
          <p:cNvSpPr txBox="1"/>
          <p:nvPr>
            <p:ph idx="1" type="subTitle"/>
          </p:nvPr>
        </p:nvSpPr>
        <p:spPr>
          <a:xfrm>
            <a:off x="1407350" y="2302788"/>
            <a:ext cx="1547100" cy="3936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None/>
              <a:defRPr sz="1200">
                <a:solidFill>
                  <a:srgbClr val="CB1E40"/>
                </a:solidFill>
                <a:latin typeface="Open Sans"/>
                <a:ea typeface="Open Sans"/>
                <a:cs typeface="Open Sans"/>
                <a:sym typeface="Open Sans"/>
              </a:defRPr>
            </a:lvl1pPr>
            <a:lvl2pPr lvl="1" rtl="0">
              <a:spcBef>
                <a:spcPts val="0"/>
              </a:spcBef>
              <a:spcAft>
                <a:spcPts val="0"/>
              </a:spcAft>
              <a:buNone/>
              <a:defRPr sz="1200">
                <a:solidFill>
                  <a:srgbClr val="CB1E40"/>
                </a:solidFill>
                <a:latin typeface="Open Sans"/>
                <a:ea typeface="Open Sans"/>
                <a:cs typeface="Open Sans"/>
                <a:sym typeface="Open Sans"/>
              </a:defRPr>
            </a:lvl2pPr>
            <a:lvl3pPr lvl="2" rtl="0">
              <a:spcBef>
                <a:spcPts val="0"/>
              </a:spcBef>
              <a:spcAft>
                <a:spcPts val="0"/>
              </a:spcAft>
              <a:buNone/>
              <a:defRPr sz="1200">
                <a:solidFill>
                  <a:srgbClr val="CB1E40"/>
                </a:solidFill>
                <a:latin typeface="Open Sans"/>
                <a:ea typeface="Open Sans"/>
                <a:cs typeface="Open Sans"/>
                <a:sym typeface="Open Sans"/>
              </a:defRPr>
            </a:lvl3pPr>
            <a:lvl4pPr lvl="3" rtl="0">
              <a:spcBef>
                <a:spcPts val="0"/>
              </a:spcBef>
              <a:spcAft>
                <a:spcPts val="0"/>
              </a:spcAft>
              <a:buNone/>
              <a:defRPr sz="1200">
                <a:solidFill>
                  <a:srgbClr val="CB1E40"/>
                </a:solidFill>
                <a:latin typeface="Open Sans"/>
                <a:ea typeface="Open Sans"/>
                <a:cs typeface="Open Sans"/>
                <a:sym typeface="Open Sans"/>
              </a:defRPr>
            </a:lvl4pPr>
            <a:lvl5pPr lvl="4" rtl="0">
              <a:spcBef>
                <a:spcPts val="0"/>
              </a:spcBef>
              <a:spcAft>
                <a:spcPts val="0"/>
              </a:spcAft>
              <a:buNone/>
              <a:defRPr sz="1200">
                <a:solidFill>
                  <a:srgbClr val="CB1E40"/>
                </a:solidFill>
                <a:latin typeface="Open Sans"/>
                <a:ea typeface="Open Sans"/>
                <a:cs typeface="Open Sans"/>
                <a:sym typeface="Open Sans"/>
              </a:defRPr>
            </a:lvl5pPr>
            <a:lvl6pPr lvl="5" rtl="0">
              <a:spcBef>
                <a:spcPts val="0"/>
              </a:spcBef>
              <a:spcAft>
                <a:spcPts val="0"/>
              </a:spcAft>
              <a:buNone/>
              <a:defRPr sz="1200">
                <a:solidFill>
                  <a:srgbClr val="CB1E40"/>
                </a:solidFill>
                <a:latin typeface="Open Sans"/>
                <a:ea typeface="Open Sans"/>
                <a:cs typeface="Open Sans"/>
                <a:sym typeface="Open Sans"/>
              </a:defRPr>
            </a:lvl6pPr>
            <a:lvl7pPr lvl="6" rtl="0">
              <a:spcBef>
                <a:spcPts val="0"/>
              </a:spcBef>
              <a:spcAft>
                <a:spcPts val="0"/>
              </a:spcAft>
              <a:buNone/>
              <a:defRPr sz="1200">
                <a:solidFill>
                  <a:srgbClr val="CB1E40"/>
                </a:solidFill>
                <a:latin typeface="Open Sans"/>
                <a:ea typeface="Open Sans"/>
                <a:cs typeface="Open Sans"/>
                <a:sym typeface="Open Sans"/>
              </a:defRPr>
            </a:lvl7pPr>
            <a:lvl8pPr lvl="7" rtl="0">
              <a:spcBef>
                <a:spcPts val="0"/>
              </a:spcBef>
              <a:spcAft>
                <a:spcPts val="0"/>
              </a:spcAft>
              <a:buNone/>
              <a:defRPr sz="1200">
                <a:solidFill>
                  <a:srgbClr val="CB1E40"/>
                </a:solidFill>
                <a:latin typeface="Open Sans"/>
                <a:ea typeface="Open Sans"/>
                <a:cs typeface="Open Sans"/>
                <a:sym typeface="Open Sans"/>
              </a:defRPr>
            </a:lvl8pPr>
            <a:lvl9pPr lvl="8" rtl="0">
              <a:spcBef>
                <a:spcPts val="0"/>
              </a:spcBef>
              <a:spcAft>
                <a:spcPts val="0"/>
              </a:spcAft>
              <a:buNone/>
              <a:defRPr sz="1200">
                <a:solidFill>
                  <a:srgbClr val="CB1E40"/>
                </a:solidFill>
                <a:latin typeface="Open Sans"/>
                <a:ea typeface="Open Sans"/>
                <a:cs typeface="Open Sans"/>
                <a:sym typeface="Open Sans"/>
              </a:defRPr>
            </a:lvl9pPr>
          </a:lstStyle>
          <a:p/>
        </p:txBody>
      </p:sp>
      <p:sp>
        <p:nvSpPr>
          <p:cNvPr id="233" name="Google Shape;233;p22"/>
          <p:cNvSpPr txBox="1"/>
          <p:nvPr>
            <p:ph idx="3" type="title"/>
          </p:nvPr>
        </p:nvSpPr>
        <p:spPr>
          <a:xfrm>
            <a:off x="742200" y="1717925"/>
            <a:ext cx="548700" cy="977400"/>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rgbClr val="434343"/>
              </a:buClr>
              <a:buSzPts val="6000"/>
              <a:buFont typeface="Rajdhani"/>
              <a:buNone/>
              <a:defRPr b="1" i="0" sz="6000" u="none" cap="none" strike="noStrike">
                <a:solidFill>
                  <a:srgbClr val="434343"/>
                </a:solidFill>
                <a:latin typeface="Rajdhani"/>
                <a:ea typeface="Rajdhani"/>
                <a:cs typeface="Rajdhani"/>
                <a:sym typeface="Rajdhani"/>
              </a:defRPr>
            </a:lvl1pPr>
            <a:lvl2pPr lvl="1" rtl="0">
              <a:spcBef>
                <a:spcPts val="0"/>
              </a:spcBef>
              <a:spcAft>
                <a:spcPts val="0"/>
              </a:spcAft>
              <a:buClr>
                <a:srgbClr val="434343"/>
              </a:buClr>
              <a:buSzPts val="1800"/>
              <a:buFont typeface="Rajdhani"/>
              <a:buNone/>
              <a:defRPr b="1" sz="1800">
                <a:solidFill>
                  <a:srgbClr val="434343"/>
                </a:solidFill>
                <a:latin typeface="Rajdhani"/>
                <a:ea typeface="Rajdhani"/>
                <a:cs typeface="Rajdhani"/>
                <a:sym typeface="Rajdhani"/>
              </a:defRPr>
            </a:lvl2pPr>
            <a:lvl3pPr lvl="2" rtl="0">
              <a:spcBef>
                <a:spcPts val="0"/>
              </a:spcBef>
              <a:spcAft>
                <a:spcPts val="0"/>
              </a:spcAft>
              <a:buClr>
                <a:srgbClr val="434343"/>
              </a:buClr>
              <a:buSzPts val="1800"/>
              <a:buFont typeface="Rajdhani"/>
              <a:buNone/>
              <a:defRPr b="1" sz="1800">
                <a:solidFill>
                  <a:srgbClr val="434343"/>
                </a:solidFill>
                <a:latin typeface="Rajdhani"/>
                <a:ea typeface="Rajdhani"/>
                <a:cs typeface="Rajdhani"/>
                <a:sym typeface="Rajdhani"/>
              </a:defRPr>
            </a:lvl3pPr>
            <a:lvl4pPr lvl="3" rtl="0">
              <a:spcBef>
                <a:spcPts val="0"/>
              </a:spcBef>
              <a:spcAft>
                <a:spcPts val="0"/>
              </a:spcAft>
              <a:buClr>
                <a:srgbClr val="434343"/>
              </a:buClr>
              <a:buSzPts val="1800"/>
              <a:buFont typeface="Rajdhani"/>
              <a:buNone/>
              <a:defRPr b="1" sz="1800">
                <a:solidFill>
                  <a:srgbClr val="434343"/>
                </a:solidFill>
                <a:latin typeface="Rajdhani"/>
                <a:ea typeface="Rajdhani"/>
                <a:cs typeface="Rajdhani"/>
                <a:sym typeface="Rajdhani"/>
              </a:defRPr>
            </a:lvl4pPr>
            <a:lvl5pPr lvl="4" rtl="0">
              <a:spcBef>
                <a:spcPts val="0"/>
              </a:spcBef>
              <a:spcAft>
                <a:spcPts val="0"/>
              </a:spcAft>
              <a:buClr>
                <a:srgbClr val="434343"/>
              </a:buClr>
              <a:buSzPts val="1800"/>
              <a:buFont typeface="Rajdhani"/>
              <a:buNone/>
              <a:defRPr b="1" sz="1800">
                <a:solidFill>
                  <a:srgbClr val="434343"/>
                </a:solidFill>
                <a:latin typeface="Rajdhani"/>
                <a:ea typeface="Rajdhani"/>
                <a:cs typeface="Rajdhani"/>
                <a:sym typeface="Rajdhani"/>
              </a:defRPr>
            </a:lvl5pPr>
            <a:lvl6pPr lvl="5" rtl="0">
              <a:spcBef>
                <a:spcPts val="0"/>
              </a:spcBef>
              <a:spcAft>
                <a:spcPts val="0"/>
              </a:spcAft>
              <a:buClr>
                <a:srgbClr val="434343"/>
              </a:buClr>
              <a:buSzPts val="1800"/>
              <a:buFont typeface="Rajdhani"/>
              <a:buNone/>
              <a:defRPr b="1" sz="1800">
                <a:solidFill>
                  <a:srgbClr val="434343"/>
                </a:solidFill>
                <a:latin typeface="Rajdhani"/>
                <a:ea typeface="Rajdhani"/>
                <a:cs typeface="Rajdhani"/>
                <a:sym typeface="Rajdhani"/>
              </a:defRPr>
            </a:lvl6pPr>
            <a:lvl7pPr lvl="6" rtl="0">
              <a:spcBef>
                <a:spcPts val="0"/>
              </a:spcBef>
              <a:spcAft>
                <a:spcPts val="0"/>
              </a:spcAft>
              <a:buClr>
                <a:srgbClr val="434343"/>
              </a:buClr>
              <a:buSzPts val="1800"/>
              <a:buFont typeface="Rajdhani"/>
              <a:buNone/>
              <a:defRPr b="1" sz="1800">
                <a:solidFill>
                  <a:srgbClr val="434343"/>
                </a:solidFill>
                <a:latin typeface="Rajdhani"/>
                <a:ea typeface="Rajdhani"/>
                <a:cs typeface="Rajdhani"/>
                <a:sym typeface="Rajdhani"/>
              </a:defRPr>
            </a:lvl7pPr>
            <a:lvl8pPr lvl="7" rtl="0">
              <a:spcBef>
                <a:spcPts val="0"/>
              </a:spcBef>
              <a:spcAft>
                <a:spcPts val="0"/>
              </a:spcAft>
              <a:buClr>
                <a:srgbClr val="434343"/>
              </a:buClr>
              <a:buSzPts val="1800"/>
              <a:buFont typeface="Rajdhani"/>
              <a:buNone/>
              <a:defRPr b="1" sz="1800">
                <a:solidFill>
                  <a:srgbClr val="434343"/>
                </a:solidFill>
                <a:latin typeface="Rajdhani"/>
                <a:ea typeface="Rajdhani"/>
                <a:cs typeface="Rajdhani"/>
                <a:sym typeface="Rajdhani"/>
              </a:defRPr>
            </a:lvl8pPr>
            <a:lvl9pPr lvl="8" rtl="0">
              <a:spcBef>
                <a:spcPts val="0"/>
              </a:spcBef>
              <a:spcAft>
                <a:spcPts val="0"/>
              </a:spcAft>
              <a:buClr>
                <a:srgbClr val="434343"/>
              </a:buClr>
              <a:buSzPts val="1800"/>
              <a:buFont typeface="Rajdhani"/>
              <a:buNone/>
              <a:defRPr b="1" sz="1800">
                <a:solidFill>
                  <a:srgbClr val="434343"/>
                </a:solidFill>
                <a:latin typeface="Rajdhani"/>
                <a:ea typeface="Rajdhani"/>
                <a:cs typeface="Rajdhani"/>
                <a:sym typeface="Rajdhani"/>
              </a:defRPr>
            </a:lvl9pPr>
          </a:lstStyle>
          <a:p/>
        </p:txBody>
      </p:sp>
      <p:cxnSp>
        <p:nvCxnSpPr>
          <p:cNvPr id="234" name="Google Shape;234;p22"/>
          <p:cNvCxnSpPr/>
          <p:nvPr/>
        </p:nvCxnSpPr>
        <p:spPr>
          <a:xfrm rot="10800000">
            <a:off x="1349125" y="1601825"/>
            <a:ext cx="0" cy="1209600"/>
          </a:xfrm>
          <a:prstGeom prst="straightConnector1">
            <a:avLst/>
          </a:prstGeom>
          <a:noFill/>
          <a:ln cap="flat" cmpd="sng" w="9525">
            <a:solidFill>
              <a:schemeClr val="dk2"/>
            </a:solidFill>
            <a:prstDash val="solid"/>
            <a:round/>
            <a:headEnd len="med" w="med" type="none"/>
            <a:tailEnd len="med" w="med" type="none"/>
          </a:ln>
        </p:spPr>
      </p:cxnSp>
      <p:sp>
        <p:nvSpPr>
          <p:cNvPr id="235" name="Google Shape;235;p22"/>
          <p:cNvSpPr txBox="1"/>
          <p:nvPr>
            <p:ph idx="4" type="title"/>
          </p:nvPr>
        </p:nvSpPr>
        <p:spPr>
          <a:xfrm>
            <a:off x="3986225" y="1716863"/>
            <a:ext cx="1547100" cy="538800"/>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rgbClr val="434343"/>
              </a:buClr>
              <a:buSzPts val="1800"/>
              <a:buFont typeface="Rajdhani"/>
              <a:buNone/>
              <a:defRPr b="1" i="0" sz="1800" u="none" cap="none" strike="noStrike">
                <a:solidFill>
                  <a:srgbClr val="434343"/>
                </a:solidFill>
                <a:latin typeface="Rajdhani"/>
                <a:ea typeface="Rajdhani"/>
                <a:cs typeface="Rajdhani"/>
                <a:sym typeface="Rajdhani"/>
              </a:defRPr>
            </a:lvl1pPr>
            <a:lvl2pPr lvl="1" rtl="0">
              <a:spcBef>
                <a:spcPts val="0"/>
              </a:spcBef>
              <a:spcAft>
                <a:spcPts val="0"/>
              </a:spcAft>
              <a:buClr>
                <a:srgbClr val="434343"/>
              </a:buClr>
              <a:buSzPts val="2400"/>
              <a:buFont typeface="Rajdhani"/>
              <a:buNone/>
              <a:defRPr b="1" sz="2400">
                <a:solidFill>
                  <a:srgbClr val="434343"/>
                </a:solidFill>
                <a:latin typeface="Rajdhani"/>
                <a:ea typeface="Rajdhani"/>
                <a:cs typeface="Rajdhani"/>
                <a:sym typeface="Rajdhani"/>
              </a:defRPr>
            </a:lvl2pPr>
            <a:lvl3pPr lvl="2" rtl="0">
              <a:spcBef>
                <a:spcPts val="0"/>
              </a:spcBef>
              <a:spcAft>
                <a:spcPts val="0"/>
              </a:spcAft>
              <a:buClr>
                <a:srgbClr val="434343"/>
              </a:buClr>
              <a:buSzPts val="2400"/>
              <a:buFont typeface="Rajdhani"/>
              <a:buNone/>
              <a:defRPr b="1" sz="2400">
                <a:solidFill>
                  <a:srgbClr val="434343"/>
                </a:solidFill>
                <a:latin typeface="Rajdhani"/>
                <a:ea typeface="Rajdhani"/>
                <a:cs typeface="Rajdhani"/>
                <a:sym typeface="Rajdhani"/>
              </a:defRPr>
            </a:lvl3pPr>
            <a:lvl4pPr lvl="3" rtl="0">
              <a:spcBef>
                <a:spcPts val="0"/>
              </a:spcBef>
              <a:spcAft>
                <a:spcPts val="0"/>
              </a:spcAft>
              <a:buClr>
                <a:srgbClr val="434343"/>
              </a:buClr>
              <a:buSzPts val="2400"/>
              <a:buFont typeface="Rajdhani"/>
              <a:buNone/>
              <a:defRPr b="1" sz="2400">
                <a:solidFill>
                  <a:srgbClr val="434343"/>
                </a:solidFill>
                <a:latin typeface="Rajdhani"/>
                <a:ea typeface="Rajdhani"/>
                <a:cs typeface="Rajdhani"/>
                <a:sym typeface="Rajdhani"/>
              </a:defRPr>
            </a:lvl4pPr>
            <a:lvl5pPr lvl="4" rtl="0">
              <a:spcBef>
                <a:spcPts val="0"/>
              </a:spcBef>
              <a:spcAft>
                <a:spcPts val="0"/>
              </a:spcAft>
              <a:buClr>
                <a:srgbClr val="434343"/>
              </a:buClr>
              <a:buSzPts val="2400"/>
              <a:buFont typeface="Rajdhani"/>
              <a:buNone/>
              <a:defRPr b="1" sz="2400">
                <a:solidFill>
                  <a:srgbClr val="434343"/>
                </a:solidFill>
                <a:latin typeface="Rajdhani"/>
                <a:ea typeface="Rajdhani"/>
                <a:cs typeface="Rajdhani"/>
                <a:sym typeface="Rajdhani"/>
              </a:defRPr>
            </a:lvl5pPr>
            <a:lvl6pPr lvl="5" rtl="0">
              <a:spcBef>
                <a:spcPts val="0"/>
              </a:spcBef>
              <a:spcAft>
                <a:spcPts val="0"/>
              </a:spcAft>
              <a:buClr>
                <a:srgbClr val="434343"/>
              </a:buClr>
              <a:buSzPts val="2400"/>
              <a:buFont typeface="Rajdhani"/>
              <a:buNone/>
              <a:defRPr b="1" sz="2400">
                <a:solidFill>
                  <a:srgbClr val="434343"/>
                </a:solidFill>
                <a:latin typeface="Rajdhani"/>
                <a:ea typeface="Rajdhani"/>
                <a:cs typeface="Rajdhani"/>
                <a:sym typeface="Rajdhani"/>
              </a:defRPr>
            </a:lvl6pPr>
            <a:lvl7pPr lvl="6" rtl="0">
              <a:spcBef>
                <a:spcPts val="0"/>
              </a:spcBef>
              <a:spcAft>
                <a:spcPts val="0"/>
              </a:spcAft>
              <a:buClr>
                <a:srgbClr val="434343"/>
              </a:buClr>
              <a:buSzPts val="2400"/>
              <a:buFont typeface="Rajdhani"/>
              <a:buNone/>
              <a:defRPr b="1" sz="2400">
                <a:solidFill>
                  <a:srgbClr val="434343"/>
                </a:solidFill>
                <a:latin typeface="Rajdhani"/>
                <a:ea typeface="Rajdhani"/>
                <a:cs typeface="Rajdhani"/>
                <a:sym typeface="Rajdhani"/>
              </a:defRPr>
            </a:lvl7pPr>
            <a:lvl8pPr lvl="7" rtl="0">
              <a:spcBef>
                <a:spcPts val="0"/>
              </a:spcBef>
              <a:spcAft>
                <a:spcPts val="0"/>
              </a:spcAft>
              <a:buClr>
                <a:srgbClr val="434343"/>
              </a:buClr>
              <a:buSzPts val="2400"/>
              <a:buFont typeface="Rajdhani"/>
              <a:buNone/>
              <a:defRPr b="1" sz="2400">
                <a:solidFill>
                  <a:srgbClr val="434343"/>
                </a:solidFill>
                <a:latin typeface="Rajdhani"/>
                <a:ea typeface="Rajdhani"/>
                <a:cs typeface="Rajdhani"/>
                <a:sym typeface="Rajdhani"/>
              </a:defRPr>
            </a:lvl8pPr>
            <a:lvl9pPr lvl="8" rtl="0">
              <a:spcBef>
                <a:spcPts val="0"/>
              </a:spcBef>
              <a:spcAft>
                <a:spcPts val="0"/>
              </a:spcAft>
              <a:buClr>
                <a:srgbClr val="434343"/>
              </a:buClr>
              <a:buSzPts val="2400"/>
              <a:buFont typeface="Rajdhani"/>
              <a:buNone/>
              <a:defRPr b="1" sz="2400">
                <a:solidFill>
                  <a:srgbClr val="434343"/>
                </a:solidFill>
                <a:latin typeface="Rajdhani"/>
                <a:ea typeface="Rajdhani"/>
                <a:cs typeface="Rajdhani"/>
                <a:sym typeface="Rajdhani"/>
              </a:defRPr>
            </a:lvl9pPr>
          </a:lstStyle>
          <a:p/>
        </p:txBody>
      </p:sp>
      <p:sp>
        <p:nvSpPr>
          <p:cNvPr id="236" name="Google Shape;236;p22"/>
          <p:cNvSpPr txBox="1"/>
          <p:nvPr>
            <p:ph idx="5" type="subTitle"/>
          </p:nvPr>
        </p:nvSpPr>
        <p:spPr>
          <a:xfrm>
            <a:off x="3986225" y="2302788"/>
            <a:ext cx="1547100" cy="3936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None/>
              <a:defRPr sz="1200">
                <a:solidFill>
                  <a:srgbClr val="CB1E40"/>
                </a:solidFill>
                <a:latin typeface="Open Sans"/>
                <a:ea typeface="Open Sans"/>
                <a:cs typeface="Open Sans"/>
                <a:sym typeface="Open Sans"/>
              </a:defRPr>
            </a:lvl1pPr>
            <a:lvl2pPr lvl="1" rtl="0">
              <a:spcBef>
                <a:spcPts val="0"/>
              </a:spcBef>
              <a:spcAft>
                <a:spcPts val="0"/>
              </a:spcAft>
              <a:buNone/>
              <a:defRPr sz="1200">
                <a:solidFill>
                  <a:srgbClr val="CB1E40"/>
                </a:solidFill>
                <a:latin typeface="Open Sans"/>
                <a:ea typeface="Open Sans"/>
                <a:cs typeface="Open Sans"/>
                <a:sym typeface="Open Sans"/>
              </a:defRPr>
            </a:lvl2pPr>
            <a:lvl3pPr lvl="2" rtl="0">
              <a:spcBef>
                <a:spcPts val="0"/>
              </a:spcBef>
              <a:spcAft>
                <a:spcPts val="0"/>
              </a:spcAft>
              <a:buNone/>
              <a:defRPr sz="1200">
                <a:solidFill>
                  <a:srgbClr val="CB1E40"/>
                </a:solidFill>
                <a:latin typeface="Open Sans"/>
                <a:ea typeface="Open Sans"/>
                <a:cs typeface="Open Sans"/>
                <a:sym typeface="Open Sans"/>
              </a:defRPr>
            </a:lvl3pPr>
            <a:lvl4pPr lvl="3" rtl="0">
              <a:spcBef>
                <a:spcPts val="0"/>
              </a:spcBef>
              <a:spcAft>
                <a:spcPts val="0"/>
              </a:spcAft>
              <a:buNone/>
              <a:defRPr sz="1200">
                <a:solidFill>
                  <a:srgbClr val="CB1E40"/>
                </a:solidFill>
                <a:latin typeface="Open Sans"/>
                <a:ea typeface="Open Sans"/>
                <a:cs typeface="Open Sans"/>
                <a:sym typeface="Open Sans"/>
              </a:defRPr>
            </a:lvl4pPr>
            <a:lvl5pPr lvl="4" rtl="0">
              <a:spcBef>
                <a:spcPts val="0"/>
              </a:spcBef>
              <a:spcAft>
                <a:spcPts val="0"/>
              </a:spcAft>
              <a:buNone/>
              <a:defRPr sz="1200">
                <a:solidFill>
                  <a:srgbClr val="CB1E40"/>
                </a:solidFill>
                <a:latin typeface="Open Sans"/>
                <a:ea typeface="Open Sans"/>
                <a:cs typeface="Open Sans"/>
                <a:sym typeface="Open Sans"/>
              </a:defRPr>
            </a:lvl5pPr>
            <a:lvl6pPr lvl="5" rtl="0">
              <a:spcBef>
                <a:spcPts val="0"/>
              </a:spcBef>
              <a:spcAft>
                <a:spcPts val="0"/>
              </a:spcAft>
              <a:buNone/>
              <a:defRPr sz="1200">
                <a:solidFill>
                  <a:srgbClr val="CB1E40"/>
                </a:solidFill>
                <a:latin typeface="Open Sans"/>
                <a:ea typeface="Open Sans"/>
                <a:cs typeface="Open Sans"/>
                <a:sym typeface="Open Sans"/>
              </a:defRPr>
            </a:lvl6pPr>
            <a:lvl7pPr lvl="6" rtl="0">
              <a:spcBef>
                <a:spcPts val="0"/>
              </a:spcBef>
              <a:spcAft>
                <a:spcPts val="0"/>
              </a:spcAft>
              <a:buNone/>
              <a:defRPr sz="1200">
                <a:solidFill>
                  <a:srgbClr val="CB1E40"/>
                </a:solidFill>
                <a:latin typeface="Open Sans"/>
                <a:ea typeface="Open Sans"/>
                <a:cs typeface="Open Sans"/>
                <a:sym typeface="Open Sans"/>
              </a:defRPr>
            </a:lvl7pPr>
            <a:lvl8pPr lvl="7" rtl="0">
              <a:spcBef>
                <a:spcPts val="0"/>
              </a:spcBef>
              <a:spcAft>
                <a:spcPts val="0"/>
              </a:spcAft>
              <a:buNone/>
              <a:defRPr sz="1200">
                <a:solidFill>
                  <a:srgbClr val="CB1E40"/>
                </a:solidFill>
                <a:latin typeface="Open Sans"/>
                <a:ea typeface="Open Sans"/>
                <a:cs typeface="Open Sans"/>
                <a:sym typeface="Open Sans"/>
              </a:defRPr>
            </a:lvl8pPr>
            <a:lvl9pPr lvl="8" rtl="0">
              <a:spcBef>
                <a:spcPts val="0"/>
              </a:spcBef>
              <a:spcAft>
                <a:spcPts val="0"/>
              </a:spcAft>
              <a:buNone/>
              <a:defRPr sz="1200">
                <a:solidFill>
                  <a:srgbClr val="CB1E40"/>
                </a:solidFill>
                <a:latin typeface="Open Sans"/>
                <a:ea typeface="Open Sans"/>
                <a:cs typeface="Open Sans"/>
                <a:sym typeface="Open Sans"/>
              </a:defRPr>
            </a:lvl9pPr>
          </a:lstStyle>
          <a:p/>
        </p:txBody>
      </p:sp>
      <p:sp>
        <p:nvSpPr>
          <p:cNvPr id="237" name="Google Shape;237;p22"/>
          <p:cNvSpPr txBox="1"/>
          <p:nvPr>
            <p:ph idx="6" type="title"/>
          </p:nvPr>
        </p:nvSpPr>
        <p:spPr>
          <a:xfrm>
            <a:off x="3321075" y="1717925"/>
            <a:ext cx="548700" cy="977400"/>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rgbClr val="434343"/>
              </a:buClr>
              <a:buSzPts val="6000"/>
              <a:buFont typeface="Rajdhani"/>
              <a:buNone/>
              <a:defRPr b="1" i="0" sz="6000" u="none" cap="none" strike="noStrike">
                <a:solidFill>
                  <a:srgbClr val="434343"/>
                </a:solidFill>
                <a:latin typeface="Rajdhani"/>
                <a:ea typeface="Rajdhani"/>
                <a:cs typeface="Rajdhani"/>
                <a:sym typeface="Rajdhani"/>
              </a:defRPr>
            </a:lvl1pPr>
            <a:lvl2pPr lvl="1" rtl="0">
              <a:spcBef>
                <a:spcPts val="0"/>
              </a:spcBef>
              <a:spcAft>
                <a:spcPts val="0"/>
              </a:spcAft>
              <a:buClr>
                <a:srgbClr val="434343"/>
              </a:buClr>
              <a:buSzPts val="1800"/>
              <a:buFont typeface="Rajdhani"/>
              <a:buNone/>
              <a:defRPr b="1" sz="1800">
                <a:solidFill>
                  <a:srgbClr val="434343"/>
                </a:solidFill>
                <a:latin typeface="Rajdhani"/>
                <a:ea typeface="Rajdhani"/>
                <a:cs typeface="Rajdhani"/>
                <a:sym typeface="Rajdhani"/>
              </a:defRPr>
            </a:lvl2pPr>
            <a:lvl3pPr lvl="2" rtl="0">
              <a:spcBef>
                <a:spcPts val="0"/>
              </a:spcBef>
              <a:spcAft>
                <a:spcPts val="0"/>
              </a:spcAft>
              <a:buClr>
                <a:srgbClr val="434343"/>
              </a:buClr>
              <a:buSzPts val="1800"/>
              <a:buFont typeface="Rajdhani"/>
              <a:buNone/>
              <a:defRPr b="1" sz="1800">
                <a:solidFill>
                  <a:srgbClr val="434343"/>
                </a:solidFill>
                <a:latin typeface="Rajdhani"/>
                <a:ea typeface="Rajdhani"/>
                <a:cs typeface="Rajdhani"/>
                <a:sym typeface="Rajdhani"/>
              </a:defRPr>
            </a:lvl3pPr>
            <a:lvl4pPr lvl="3" rtl="0">
              <a:spcBef>
                <a:spcPts val="0"/>
              </a:spcBef>
              <a:spcAft>
                <a:spcPts val="0"/>
              </a:spcAft>
              <a:buClr>
                <a:srgbClr val="434343"/>
              </a:buClr>
              <a:buSzPts val="1800"/>
              <a:buFont typeface="Rajdhani"/>
              <a:buNone/>
              <a:defRPr b="1" sz="1800">
                <a:solidFill>
                  <a:srgbClr val="434343"/>
                </a:solidFill>
                <a:latin typeface="Rajdhani"/>
                <a:ea typeface="Rajdhani"/>
                <a:cs typeface="Rajdhani"/>
                <a:sym typeface="Rajdhani"/>
              </a:defRPr>
            </a:lvl4pPr>
            <a:lvl5pPr lvl="4" rtl="0">
              <a:spcBef>
                <a:spcPts val="0"/>
              </a:spcBef>
              <a:spcAft>
                <a:spcPts val="0"/>
              </a:spcAft>
              <a:buClr>
                <a:srgbClr val="434343"/>
              </a:buClr>
              <a:buSzPts val="1800"/>
              <a:buFont typeface="Rajdhani"/>
              <a:buNone/>
              <a:defRPr b="1" sz="1800">
                <a:solidFill>
                  <a:srgbClr val="434343"/>
                </a:solidFill>
                <a:latin typeface="Rajdhani"/>
                <a:ea typeface="Rajdhani"/>
                <a:cs typeface="Rajdhani"/>
                <a:sym typeface="Rajdhani"/>
              </a:defRPr>
            </a:lvl5pPr>
            <a:lvl6pPr lvl="5" rtl="0">
              <a:spcBef>
                <a:spcPts val="0"/>
              </a:spcBef>
              <a:spcAft>
                <a:spcPts val="0"/>
              </a:spcAft>
              <a:buClr>
                <a:srgbClr val="434343"/>
              </a:buClr>
              <a:buSzPts val="1800"/>
              <a:buFont typeface="Rajdhani"/>
              <a:buNone/>
              <a:defRPr b="1" sz="1800">
                <a:solidFill>
                  <a:srgbClr val="434343"/>
                </a:solidFill>
                <a:latin typeface="Rajdhani"/>
                <a:ea typeface="Rajdhani"/>
                <a:cs typeface="Rajdhani"/>
                <a:sym typeface="Rajdhani"/>
              </a:defRPr>
            </a:lvl6pPr>
            <a:lvl7pPr lvl="6" rtl="0">
              <a:spcBef>
                <a:spcPts val="0"/>
              </a:spcBef>
              <a:spcAft>
                <a:spcPts val="0"/>
              </a:spcAft>
              <a:buClr>
                <a:srgbClr val="434343"/>
              </a:buClr>
              <a:buSzPts val="1800"/>
              <a:buFont typeface="Rajdhani"/>
              <a:buNone/>
              <a:defRPr b="1" sz="1800">
                <a:solidFill>
                  <a:srgbClr val="434343"/>
                </a:solidFill>
                <a:latin typeface="Rajdhani"/>
                <a:ea typeface="Rajdhani"/>
                <a:cs typeface="Rajdhani"/>
                <a:sym typeface="Rajdhani"/>
              </a:defRPr>
            </a:lvl7pPr>
            <a:lvl8pPr lvl="7" rtl="0">
              <a:spcBef>
                <a:spcPts val="0"/>
              </a:spcBef>
              <a:spcAft>
                <a:spcPts val="0"/>
              </a:spcAft>
              <a:buClr>
                <a:srgbClr val="434343"/>
              </a:buClr>
              <a:buSzPts val="1800"/>
              <a:buFont typeface="Rajdhani"/>
              <a:buNone/>
              <a:defRPr b="1" sz="1800">
                <a:solidFill>
                  <a:srgbClr val="434343"/>
                </a:solidFill>
                <a:latin typeface="Rajdhani"/>
                <a:ea typeface="Rajdhani"/>
                <a:cs typeface="Rajdhani"/>
                <a:sym typeface="Rajdhani"/>
              </a:defRPr>
            </a:lvl8pPr>
            <a:lvl9pPr lvl="8" rtl="0">
              <a:spcBef>
                <a:spcPts val="0"/>
              </a:spcBef>
              <a:spcAft>
                <a:spcPts val="0"/>
              </a:spcAft>
              <a:buClr>
                <a:srgbClr val="434343"/>
              </a:buClr>
              <a:buSzPts val="1800"/>
              <a:buFont typeface="Rajdhani"/>
              <a:buNone/>
              <a:defRPr b="1" sz="1800">
                <a:solidFill>
                  <a:srgbClr val="434343"/>
                </a:solidFill>
                <a:latin typeface="Rajdhani"/>
                <a:ea typeface="Rajdhani"/>
                <a:cs typeface="Rajdhani"/>
                <a:sym typeface="Rajdhani"/>
              </a:defRPr>
            </a:lvl9pPr>
          </a:lstStyle>
          <a:p/>
        </p:txBody>
      </p:sp>
      <p:cxnSp>
        <p:nvCxnSpPr>
          <p:cNvPr id="238" name="Google Shape;238;p22"/>
          <p:cNvCxnSpPr/>
          <p:nvPr/>
        </p:nvCxnSpPr>
        <p:spPr>
          <a:xfrm rot="10800000">
            <a:off x="3928000" y="1601825"/>
            <a:ext cx="0" cy="1209600"/>
          </a:xfrm>
          <a:prstGeom prst="straightConnector1">
            <a:avLst/>
          </a:prstGeom>
          <a:noFill/>
          <a:ln cap="flat" cmpd="sng" w="9525">
            <a:solidFill>
              <a:schemeClr val="dk2"/>
            </a:solidFill>
            <a:prstDash val="solid"/>
            <a:round/>
            <a:headEnd len="med" w="med" type="none"/>
            <a:tailEnd len="med" w="med" type="none"/>
          </a:ln>
        </p:spPr>
      </p:cxnSp>
      <p:sp>
        <p:nvSpPr>
          <p:cNvPr id="239" name="Google Shape;239;p22"/>
          <p:cNvSpPr txBox="1"/>
          <p:nvPr>
            <p:ph idx="7" type="title"/>
          </p:nvPr>
        </p:nvSpPr>
        <p:spPr>
          <a:xfrm>
            <a:off x="6666750" y="1716863"/>
            <a:ext cx="1547100" cy="538800"/>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rgbClr val="434343"/>
              </a:buClr>
              <a:buSzPts val="1800"/>
              <a:buFont typeface="Rajdhani"/>
              <a:buNone/>
              <a:defRPr b="1" i="0" sz="1800" u="none" cap="none" strike="noStrike">
                <a:solidFill>
                  <a:srgbClr val="434343"/>
                </a:solidFill>
                <a:latin typeface="Rajdhani"/>
                <a:ea typeface="Rajdhani"/>
                <a:cs typeface="Rajdhani"/>
                <a:sym typeface="Rajdhani"/>
              </a:defRPr>
            </a:lvl1pPr>
            <a:lvl2pPr lvl="1" rtl="0">
              <a:spcBef>
                <a:spcPts val="0"/>
              </a:spcBef>
              <a:spcAft>
                <a:spcPts val="0"/>
              </a:spcAft>
              <a:buClr>
                <a:srgbClr val="434343"/>
              </a:buClr>
              <a:buSzPts val="2400"/>
              <a:buFont typeface="Rajdhani"/>
              <a:buNone/>
              <a:defRPr b="1" sz="2400">
                <a:solidFill>
                  <a:srgbClr val="434343"/>
                </a:solidFill>
                <a:latin typeface="Rajdhani"/>
                <a:ea typeface="Rajdhani"/>
                <a:cs typeface="Rajdhani"/>
                <a:sym typeface="Rajdhani"/>
              </a:defRPr>
            </a:lvl2pPr>
            <a:lvl3pPr lvl="2" rtl="0">
              <a:spcBef>
                <a:spcPts val="0"/>
              </a:spcBef>
              <a:spcAft>
                <a:spcPts val="0"/>
              </a:spcAft>
              <a:buClr>
                <a:srgbClr val="434343"/>
              </a:buClr>
              <a:buSzPts val="2400"/>
              <a:buFont typeface="Rajdhani"/>
              <a:buNone/>
              <a:defRPr b="1" sz="2400">
                <a:solidFill>
                  <a:srgbClr val="434343"/>
                </a:solidFill>
                <a:latin typeface="Rajdhani"/>
                <a:ea typeface="Rajdhani"/>
                <a:cs typeface="Rajdhani"/>
                <a:sym typeface="Rajdhani"/>
              </a:defRPr>
            </a:lvl3pPr>
            <a:lvl4pPr lvl="3" rtl="0">
              <a:spcBef>
                <a:spcPts val="0"/>
              </a:spcBef>
              <a:spcAft>
                <a:spcPts val="0"/>
              </a:spcAft>
              <a:buClr>
                <a:srgbClr val="434343"/>
              </a:buClr>
              <a:buSzPts val="2400"/>
              <a:buFont typeface="Rajdhani"/>
              <a:buNone/>
              <a:defRPr b="1" sz="2400">
                <a:solidFill>
                  <a:srgbClr val="434343"/>
                </a:solidFill>
                <a:latin typeface="Rajdhani"/>
                <a:ea typeface="Rajdhani"/>
                <a:cs typeface="Rajdhani"/>
                <a:sym typeface="Rajdhani"/>
              </a:defRPr>
            </a:lvl4pPr>
            <a:lvl5pPr lvl="4" rtl="0">
              <a:spcBef>
                <a:spcPts val="0"/>
              </a:spcBef>
              <a:spcAft>
                <a:spcPts val="0"/>
              </a:spcAft>
              <a:buClr>
                <a:srgbClr val="434343"/>
              </a:buClr>
              <a:buSzPts val="2400"/>
              <a:buFont typeface="Rajdhani"/>
              <a:buNone/>
              <a:defRPr b="1" sz="2400">
                <a:solidFill>
                  <a:srgbClr val="434343"/>
                </a:solidFill>
                <a:latin typeface="Rajdhani"/>
                <a:ea typeface="Rajdhani"/>
                <a:cs typeface="Rajdhani"/>
                <a:sym typeface="Rajdhani"/>
              </a:defRPr>
            </a:lvl5pPr>
            <a:lvl6pPr lvl="5" rtl="0">
              <a:spcBef>
                <a:spcPts val="0"/>
              </a:spcBef>
              <a:spcAft>
                <a:spcPts val="0"/>
              </a:spcAft>
              <a:buClr>
                <a:srgbClr val="434343"/>
              </a:buClr>
              <a:buSzPts val="2400"/>
              <a:buFont typeface="Rajdhani"/>
              <a:buNone/>
              <a:defRPr b="1" sz="2400">
                <a:solidFill>
                  <a:srgbClr val="434343"/>
                </a:solidFill>
                <a:latin typeface="Rajdhani"/>
                <a:ea typeface="Rajdhani"/>
                <a:cs typeface="Rajdhani"/>
                <a:sym typeface="Rajdhani"/>
              </a:defRPr>
            </a:lvl6pPr>
            <a:lvl7pPr lvl="6" rtl="0">
              <a:spcBef>
                <a:spcPts val="0"/>
              </a:spcBef>
              <a:spcAft>
                <a:spcPts val="0"/>
              </a:spcAft>
              <a:buClr>
                <a:srgbClr val="434343"/>
              </a:buClr>
              <a:buSzPts val="2400"/>
              <a:buFont typeface="Rajdhani"/>
              <a:buNone/>
              <a:defRPr b="1" sz="2400">
                <a:solidFill>
                  <a:srgbClr val="434343"/>
                </a:solidFill>
                <a:latin typeface="Rajdhani"/>
                <a:ea typeface="Rajdhani"/>
                <a:cs typeface="Rajdhani"/>
                <a:sym typeface="Rajdhani"/>
              </a:defRPr>
            </a:lvl7pPr>
            <a:lvl8pPr lvl="7" rtl="0">
              <a:spcBef>
                <a:spcPts val="0"/>
              </a:spcBef>
              <a:spcAft>
                <a:spcPts val="0"/>
              </a:spcAft>
              <a:buClr>
                <a:srgbClr val="434343"/>
              </a:buClr>
              <a:buSzPts val="2400"/>
              <a:buFont typeface="Rajdhani"/>
              <a:buNone/>
              <a:defRPr b="1" sz="2400">
                <a:solidFill>
                  <a:srgbClr val="434343"/>
                </a:solidFill>
                <a:latin typeface="Rajdhani"/>
                <a:ea typeface="Rajdhani"/>
                <a:cs typeface="Rajdhani"/>
                <a:sym typeface="Rajdhani"/>
              </a:defRPr>
            </a:lvl8pPr>
            <a:lvl9pPr lvl="8" rtl="0">
              <a:spcBef>
                <a:spcPts val="0"/>
              </a:spcBef>
              <a:spcAft>
                <a:spcPts val="0"/>
              </a:spcAft>
              <a:buClr>
                <a:srgbClr val="434343"/>
              </a:buClr>
              <a:buSzPts val="2400"/>
              <a:buFont typeface="Rajdhani"/>
              <a:buNone/>
              <a:defRPr b="1" sz="2400">
                <a:solidFill>
                  <a:srgbClr val="434343"/>
                </a:solidFill>
                <a:latin typeface="Rajdhani"/>
                <a:ea typeface="Rajdhani"/>
                <a:cs typeface="Rajdhani"/>
                <a:sym typeface="Rajdhani"/>
              </a:defRPr>
            </a:lvl9pPr>
          </a:lstStyle>
          <a:p/>
        </p:txBody>
      </p:sp>
      <p:sp>
        <p:nvSpPr>
          <p:cNvPr id="240" name="Google Shape;240;p22"/>
          <p:cNvSpPr txBox="1"/>
          <p:nvPr>
            <p:ph idx="8" type="subTitle"/>
          </p:nvPr>
        </p:nvSpPr>
        <p:spPr>
          <a:xfrm>
            <a:off x="6666750" y="2302788"/>
            <a:ext cx="1547100" cy="3936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None/>
              <a:defRPr sz="1200">
                <a:solidFill>
                  <a:srgbClr val="CB1E40"/>
                </a:solidFill>
                <a:latin typeface="Open Sans"/>
                <a:ea typeface="Open Sans"/>
                <a:cs typeface="Open Sans"/>
                <a:sym typeface="Open Sans"/>
              </a:defRPr>
            </a:lvl1pPr>
            <a:lvl2pPr lvl="1" rtl="0">
              <a:spcBef>
                <a:spcPts val="0"/>
              </a:spcBef>
              <a:spcAft>
                <a:spcPts val="0"/>
              </a:spcAft>
              <a:buNone/>
              <a:defRPr sz="1200">
                <a:solidFill>
                  <a:srgbClr val="CB1E40"/>
                </a:solidFill>
                <a:latin typeface="Open Sans"/>
                <a:ea typeface="Open Sans"/>
                <a:cs typeface="Open Sans"/>
                <a:sym typeface="Open Sans"/>
              </a:defRPr>
            </a:lvl2pPr>
            <a:lvl3pPr lvl="2" rtl="0">
              <a:spcBef>
                <a:spcPts val="0"/>
              </a:spcBef>
              <a:spcAft>
                <a:spcPts val="0"/>
              </a:spcAft>
              <a:buNone/>
              <a:defRPr sz="1200">
                <a:solidFill>
                  <a:srgbClr val="CB1E40"/>
                </a:solidFill>
                <a:latin typeface="Open Sans"/>
                <a:ea typeface="Open Sans"/>
                <a:cs typeface="Open Sans"/>
                <a:sym typeface="Open Sans"/>
              </a:defRPr>
            </a:lvl3pPr>
            <a:lvl4pPr lvl="3" rtl="0">
              <a:spcBef>
                <a:spcPts val="0"/>
              </a:spcBef>
              <a:spcAft>
                <a:spcPts val="0"/>
              </a:spcAft>
              <a:buNone/>
              <a:defRPr sz="1200">
                <a:solidFill>
                  <a:srgbClr val="CB1E40"/>
                </a:solidFill>
                <a:latin typeface="Open Sans"/>
                <a:ea typeface="Open Sans"/>
                <a:cs typeface="Open Sans"/>
                <a:sym typeface="Open Sans"/>
              </a:defRPr>
            </a:lvl4pPr>
            <a:lvl5pPr lvl="4" rtl="0">
              <a:spcBef>
                <a:spcPts val="0"/>
              </a:spcBef>
              <a:spcAft>
                <a:spcPts val="0"/>
              </a:spcAft>
              <a:buNone/>
              <a:defRPr sz="1200">
                <a:solidFill>
                  <a:srgbClr val="CB1E40"/>
                </a:solidFill>
                <a:latin typeface="Open Sans"/>
                <a:ea typeface="Open Sans"/>
                <a:cs typeface="Open Sans"/>
                <a:sym typeface="Open Sans"/>
              </a:defRPr>
            </a:lvl5pPr>
            <a:lvl6pPr lvl="5" rtl="0">
              <a:spcBef>
                <a:spcPts val="0"/>
              </a:spcBef>
              <a:spcAft>
                <a:spcPts val="0"/>
              </a:spcAft>
              <a:buNone/>
              <a:defRPr sz="1200">
                <a:solidFill>
                  <a:srgbClr val="CB1E40"/>
                </a:solidFill>
                <a:latin typeface="Open Sans"/>
                <a:ea typeface="Open Sans"/>
                <a:cs typeface="Open Sans"/>
                <a:sym typeface="Open Sans"/>
              </a:defRPr>
            </a:lvl6pPr>
            <a:lvl7pPr lvl="6" rtl="0">
              <a:spcBef>
                <a:spcPts val="0"/>
              </a:spcBef>
              <a:spcAft>
                <a:spcPts val="0"/>
              </a:spcAft>
              <a:buNone/>
              <a:defRPr sz="1200">
                <a:solidFill>
                  <a:srgbClr val="CB1E40"/>
                </a:solidFill>
                <a:latin typeface="Open Sans"/>
                <a:ea typeface="Open Sans"/>
                <a:cs typeface="Open Sans"/>
                <a:sym typeface="Open Sans"/>
              </a:defRPr>
            </a:lvl7pPr>
            <a:lvl8pPr lvl="7" rtl="0">
              <a:spcBef>
                <a:spcPts val="0"/>
              </a:spcBef>
              <a:spcAft>
                <a:spcPts val="0"/>
              </a:spcAft>
              <a:buNone/>
              <a:defRPr sz="1200">
                <a:solidFill>
                  <a:srgbClr val="CB1E40"/>
                </a:solidFill>
                <a:latin typeface="Open Sans"/>
                <a:ea typeface="Open Sans"/>
                <a:cs typeface="Open Sans"/>
                <a:sym typeface="Open Sans"/>
              </a:defRPr>
            </a:lvl8pPr>
            <a:lvl9pPr lvl="8" rtl="0">
              <a:spcBef>
                <a:spcPts val="0"/>
              </a:spcBef>
              <a:spcAft>
                <a:spcPts val="0"/>
              </a:spcAft>
              <a:buNone/>
              <a:defRPr sz="1200">
                <a:solidFill>
                  <a:srgbClr val="CB1E40"/>
                </a:solidFill>
                <a:latin typeface="Open Sans"/>
                <a:ea typeface="Open Sans"/>
                <a:cs typeface="Open Sans"/>
                <a:sym typeface="Open Sans"/>
              </a:defRPr>
            </a:lvl9pPr>
          </a:lstStyle>
          <a:p/>
        </p:txBody>
      </p:sp>
      <p:sp>
        <p:nvSpPr>
          <p:cNvPr id="241" name="Google Shape;241;p22"/>
          <p:cNvSpPr txBox="1"/>
          <p:nvPr>
            <p:ph idx="9" type="title"/>
          </p:nvPr>
        </p:nvSpPr>
        <p:spPr>
          <a:xfrm>
            <a:off x="6001600" y="1717925"/>
            <a:ext cx="548700" cy="977400"/>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rgbClr val="434343"/>
              </a:buClr>
              <a:buSzPts val="6000"/>
              <a:buFont typeface="Rajdhani"/>
              <a:buNone/>
              <a:defRPr b="1" i="0" sz="6000" u="none" cap="none" strike="noStrike">
                <a:solidFill>
                  <a:srgbClr val="434343"/>
                </a:solidFill>
                <a:latin typeface="Rajdhani"/>
                <a:ea typeface="Rajdhani"/>
                <a:cs typeface="Rajdhani"/>
                <a:sym typeface="Rajdhani"/>
              </a:defRPr>
            </a:lvl1pPr>
            <a:lvl2pPr lvl="1" rtl="0">
              <a:spcBef>
                <a:spcPts val="0"/>
              </a:spcBef>
              <a:spcAft>
                <a:spcPts val="0"/>
              </a:spcAft>
              <a:buClr>
                <a:srgbClr val="434343"/>
              </a:buClr>
              <a:buSzPts val="1800"/>
              <a:buFont typeface="Rajdhani"/>
              <a:buNone/>
              <a:defRPr b="1" sz="1800">
                <a:solidFill>
                  <a:srgbClr val="434343"/>
                </a:solidFill>
                <a:latin typeface="Rajdhani"/>
                <a:ea typeface="Rajdhani"/>
                <a:cs typeface="Rajdhani"/>
                <a:sym typeface="Rajdhani"/>
              </a:defRPr>
            </a:lvl2pPr>
            <a:lvl3pPr lvl="2" rtl="0">
              <a:spcBef>
                <a:spcPts val="0"/>
              </a:spcBef>
              <a:spcAft>
                <a:spcPts val="0"/>
              </a:spcAft>
              <a:buClr>
                <a:srgbClr val="434343"/>
              </a:buClr>
              <a:buSzPts val="1800"/>
              <a:buFont typeface="Rajdhani"/>
              <a:buNone/>
              <a:defRPr b="1" sz="1800">
                <a:solidFill>
                  <a:srgbClr val="434343"/>
                </a:solidFill>
                <a:latin typeface="Rajdhani"/>
                <a:ea typeface="Rajdhani"/>
                <a:cs typeface="Rajdhani"/>
                <a:sym typeface="Rajdhani"/>
              </a:defRPr>
            </a:lvl3pPr>
            <a:lvl4pPr lvl="3" rtl="0">
              <a:spcBef>
                <a:spcPts val="0"/>
              </a:spcBef>
              <a:spcAft>
                <a:spcPts val="0"/>
              </a:spcAft>
              <a:buClr>
                <a:srgbClr val="434343"/>
              </a:buClr>
              <a:buSzPts val="1800"/>
              <a:buFont typeface="Rajdhani"/>
              <a:buNone/>
              <a:defRPr b="1" sz="1800">
                <a:solidFill>
                  <a:srgbClr val="434343"/>
                </a:solidFill>
                <a:latin typeface="Rajdhani"/>
                <a:ea typeface="Rajdhani"/>
                <a:cs typeface="Rajdhani"/>
                <a:sym typeface="Rajdhani"/>
              </a:defRPr>
            </a:lvl4pPr>
            <a:lvl5pPr lvl="4" rtl="0">
              <a:spcBef>
                <a:spcPts val="0"/>
              </a:spcBef>
              <a:spcAft>
                <a:spcPts val="0"/>
              </a:spcAft>
              <a:buClr>
                <a:srgbClr val="434343"/>
              </a:buClr>
              <a:buSzPts val="1800"/>
              <a:buFont typeface="Rajdhani"/>
              <a:buNone/>
              <a:defRPr b="1" sz="1800">
                <a:solidFill>
                  <a:srgbClr val="434343"/>
                </a:solidFill>
                <a:latin typeface="Rajdhani"/>
                <a:ea typeface="Rajdhani"/>
                <a:cs typeface="Rajdhani"/>
                <a:sym typeface="Rajdhani"/>
              </a:defRPr>
            </a:lvl5pPr>
            <a:lvl6pPr lvl="5" rtl="0">
              <a:spcBef>
                <a:spcPts val="0"/>
              </a:spcBef>
              <a:spcAft>
                <a:spcPts val="0"/>
              </a:spcAft>
              <a:buClr>
                <a:srgbClr val="434343"/>
              </a:buClr>
              <a:buSzPts val="1800"/>
              <a:buFont typeface="Rajdhani"/>
              <a:buNone/>
              <a:defRPr b="1" sz="1800">
                <a:solidFill>
                  <a:srgbClr val="434343"/>
                </a:solidFill>
                <a:latin typeface="Rajdhani"/>
                <a:ea typeface="Rajdhani"/>
                <a:cs typeface="Rajdhani"/>
                <a:sym typeface="Rajdhani"/>
              </a:defRPr>
            </a:lvl6pPr>
            <a:lvl7pPr lvl="6" rtl="0">
              <a:spcBef>
                <a:spcPts val="0"/>
              </a:spcBef>
              <a:spcAft>
                <a:spcPts val="0"/>
              </a:spcAft>
              <a:buClr>
                <a:srgbClr val="434343"/>
              </a:buClr>
              <a:buSzPts val="1800"/>
              <a:buFont typeface="Rajdhani"/>
              <a:buNone/>
              <a:defRPr b="1" sz="1800">
                <a:solidFill>
                  <a:srgbClr val="434343"/>
                </a:solidFill>
                <a:latin typeface="Rajdhani"/>
                <a:ea typeface="Rajdhani"/>
                <a:cs typeface="Rajdhani"/>
                <a:sym typeface="Rajdhani"/>
              </a:defRPr>
            </a:lvl7pPr>
            <a:lvl8pPr lvl="7" rtl="0">
              <a:spcBef>
                <a:spcPts val="0"/>
              </a:spcBef>
              <a:spcAft>
                <a:spcPts val="0"/>
              </a:spcAft>
              <a:buClr>
                <a:srgbClr val="434343"/>
              </a:buClr>
              <a:buSzPts val="1800"/>
              <a:buFont typeface="Rajdhani"/>
              <a:buNone/>
              <a:defRPr b="1" sz="1800">
                <a:solidFill>
                  <a:srgbClr val="434343"/>
                </a:solidFill>
                <a:latin typeface="Rajdhani"/>
                <a:ea typeface="Rajdhani"/>
                <a:cs typeface="Rajdhani"/>
                <a:sym typeface="Rajdhani"/>
              </a:defRPr>
            </a:lvl8pPr>
            <a:lvl9pPr lvl="8" rtl="0">
              <a:spcBef>
                <a:spcPts val="0"/>
              </a:spcBef>
              <a:spcAft>
                <a:spcPts val="0"/>
              </a:spcAft>
              <a:buClr>
                <a:srgbClr val="434343"/>
              </a:buClr>
              <a:buSzPts val="1800"/>
              <a:buFont typeface="Rajdhani"/>
              <a:buNone/>
              <a:defRPr b="1" sz="1800">
                <a:solidFill>
                  <a:srgbClr val="434343"/>
                </a:solidFill>
                <a:latin typeface="Rajdhani"/>
                <a:ea typeface="Rajdhani"/>
                <a:cs typeface="Rajdhani"/>
                <a:sym typeface="Rajdhani"/>
              </a:defRPr>
            </a:lvl9pPr>
          </a:lstStyle>
          <a:p/>
        </p:txBody>
      </p:sp>
      <p:cxnSp>
        <p:nvCxnSpPr>
          <p:cNvPr id="242" name="Google Shape;242;p22"/>
          <p:cNvCxnSpPr/>
          <p:nvPr/>
        </p:nvCxnSpPr>
        <p:spPr>
          <a:xfrm rot="10800000">
            <a:off x="6608525" y="1601825"/>
            <a:ext cx="0" cy="1209600"/>
          </a:xfrm>
          <a:prstGeom prst="straightConnector1">
            <a:avLst/>
          </a:prstGeom>
          <a:noFill/>
          <a:ln cap="flat" cmpd="sng" w="9525">
            <a:solidFill>
              <a:schemeClr val="dk2"/>
            </a:solidFill>
            <a:prstDash val="solid"/>
            <a:round/>
            <a:headEnd len="med" w="med" type="none"/>
            <a:tailEnd len="med" w="med" type="none"/>
          </a:ln>
        </p:spPr>
      </p:cxnSp>
      <p:sp>
        <p:nvSpPr>
          <p:cNvPr id="243" name="Google Shape;243;p22"/>
          <p:cNvSpPr txBox="1"/>
          <p:nvPr>
            <p:ph idx="13" type="title"/>
          </p:nvPr>
        </p:nvSpPr>
        <p:spPr>
          <a:xfrm>
            <a:off x="1407350" y="3078888"/>
            <a:ext cx="1547100" cy="538800"/>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rgbClr val="434343"/>
              </a:buClr>
              <a:buSzPts val="1800"/>
              <a:buFont typeface="Rajdhani"/>
              <a:buNone/>
              <a:defRPr b="1" i="0" sz="1800" u="none" cap="none" strike="noStrike">
                <a:solidFill>
                  <a:srgbClr val="434343"/>
                </a:solidFill>
                <a:latin typeface="Rajdhani"/>
                <a:ea typeface="Rajdhani"/>
                <a:cs typeface="Rajdhani"/>
                <a:sym typeface="Rajdhani"/>
              </a:defRPr>
            </a:lvl1pPr>
            <a:lvl2pPr lvl="1" rtl="0">
              <a:spcBef>
                <a:spcPts val="0"/>
              </a:spcBef>
              <a:spcAft>
                <a:spcPts val="0"/>
              </a:spcAft>
              <a:buClr>
                <a:srgbClr val="434343"/>
              </a:buClr>
              <a:buSzPts val="2400"/>
              <a:buFont typeface="Rajdhani"/>
              <a:buNone/>
              <a:defRPr b="1" sz="2400">
                <a:solidFill>
                  <a:srgbClr val="434343"/>
                </a:solidFill>
                <a:latin typeface="Rajdhani"/>
                <a:ea typeface="Rajdhani"/>
                <a:cs typeface="Rajdhani"/>
                <a:sym typeface="Rajdhani"/>
              </a:defRPr>
            </a:lvl2pPr>
            <a:lvl3pPr lvl="2" rtl="0">
              <a:spcBef>
                <a:spcPts val="0"/>
              </a:spcBef>
              <a:spcAft>
                <a:spcPts val="0"/>
              </a:spcAft>
              <a:buClr>
                <a:srgbClr val="434343"/>
              </a:buClr>
              <a:buSzPts val="2400"/>
              <a:buFont typeface="Rajdhani"/>
              <a:buNone/>
              <a:defRPr b="1" sz="2400">
                <a:solidFill>
                  <a:srgbClr val="434343"/>
                </a:solidFill>
                <a:latin typeface="Rajdhani"/>
                <a:ea typeface="Rajdhani"/>
                <a:cs typeface="Rajdhani"/>
                <a:sym typeface="Rajdhani"/>
              </a:defRPr>
            </a:lvl3pPr>
            <a:lvl4pPr lvl="3" rtl="0">
              <a:spcBef>
                <a:spcPts val="0"/>
              </a:spcBef>
              <a:spcAft>
                <a:spcPts val="0"/>
              </a:spcAft>
              <a:buClr>
                <a:srgbClr val="434343"/>
              </a:buClr>
              <a:buSzPts val="2400"/>
              <a:buFont typeface="Rajdhani"/>
              <a:buNone/>
              <a:defRPr b="1" sz="2400">
                <a:solidFill>
                  <a:srgbClr val="434343"/>
                </a:solidFill>
                <a:latin typeface="Rajdhani"/>
                <a:ea typeface="Rajdhani"/>
                <a:cs typeface="Rajdhani"/>
                <a:sym typeface="Rajdhani"/>
              </a:defRPr>
            </a:lvl4pPr>
            <a:lvl5pPr lvl="4" rtl="0">
              <a:spcBef>
                <a:spcPts val="0"/>
              </a:spcBef>
              <a:spcAft>
                <a:spcPts val="0"/>
              </a:spcAft>
              <a:buClr>
                <a:srgbClr val="434343"/>
              </a:buClr>
              <a:buSzPts val="2400"/>
              <a:buFont typeface="Rajdhani"/>
              <a:buNone/>
              <a:defRPr b="1" sz="2400">
                <a:solidFill>
                  <a:srgbClr val="434343"/>
                </a:solidFill>
                <a:latin typeface="Rajdhani"/>
                <a:ea typeface="Rajdhani"/>
                <a:cs typeface="Rajdhani"/>
                <a:sym typeface="Rajdhani"/>
              </a:defRPr>
            </a:lvl5pPr>
            <a:lvl6pPr lvl="5" rtl="0">
              <a:spcBef>
                <a:spcPts val="0"/>
              </a:spcBef>
              <a:spcAft>
                <a:spcPts val="0"/>
              </a:spcAft>
              <a:buClr>
                <a:srgbClr val="434343"/>
              </a:buClr>
              <a:buSzPts val="2400"/>
              <a:buFont typeface="Rajdhani"/>
              <a:buNone/>
              <a:defRPr b="1" sz="2400">
                <a:solidFill>
                  <a:srgbClr val="434343"/>
                </a:solidFill>
                <a:latin typeface="Rajdhani"/>
                <a:ea typeface="Rajdhani"/>
                <a:cs typeface="Rajdhani"/>
                <a:sym typeface="Rajdhani"/>
              </a:defRPr>
            </a:lvl6pPr>
            <a:lvl7pPr lvl="6" rtl="0">
              <a:spcBef>
                <a:spcPts val="0"/>
              </a:spcBef>
              <a:spcAft>
                <a:spcPts val="0"/>
              </a:spcAft>
              <a:buClr>
                <a:srgbClr val="434343"/>
              </a:buClr>
              <a:buSzPts val="2400"/>
              <a:buFont typeface="Rajdhani"/>
              <a:buNone/>
              <a:defRPr b="1" sz="2400">
                <a:solidFill>
                  <a:srgbClr val="434343"/>
                </a:solidFill>
                <a:latin typeface="Rajdhani"/>
                <a:ea typeface="Rajdhani"/>
                <a:cs typeface="Rajdhani"/>
                <a:sym typeface="Rajdhani"/>
              </a:defRPr>
            </a:lvl7pPr>
            <a:lvl8pPr lvl="7" rtl="0">
              <a:spcBef>
                <a:spcPts val="0"/>
              </a:spcBef>
              <a:spcAft>
                <a:spcPts val="0"/>
              </a:spcAft>
              <a:buClr>
                <a:srgbClr val="434343"/>
              </a:buClr>
              <a:buSzPts val="2400"/>
              <a:buFont typeface="Rajdhani"/>
              <a:buNone/>
              <a:defRPr b="1" sz="2400">
                <a:solidFill>
                  <a:srgbClr val="434343"/>
                </a:solidFill>
                <a:latin typeface="Rajdhani"/>
                <a:ea typeface="Rajdhani"/>
                <a:cs typeface="Rajdhani"/>
                <a:sym typeface="Rajdhani"/>
              </a:defRPr>
            </a:lvl8pPr>
            <a:lvl9pPr lvl="8" rtl="0">
              <a:spcBef>
                <a:spcPts val="0"/>
              </a:spcBef>
              <a:spcAft>
                <a:spcPts val="0"/>
              </a:spcAft>
              <a:buClr>
                <a:srgbClr val="434343"/>
              </a:buClr>
              <a:buSzPts val="2400"/>
              <a:buFont typeface="Rajdhani"/>
              <a:buNone/>
              <a:defRPr b="1" sz="2400">
                <a:solidFill>
                  <a:srgbClr val="434343"/>
                </a:solidFill>
                <a:latin typeface="Rajdhani"/>
                <a:ea typeface="Rajdhani"/>
                <a:cs typeface="Rajdhani"/>
                <a:sym typeface="Rajdhani"/>
              </a:defRPr>
            </a:lvl9pPr>
          </a:lstStyle>
          <a:p/>
        </p:txBody>
      </p:sp>
      <p:sp>
        <p:nvSpPr>
          <p:cNvPr id="244" name="Google Shape;244;p22"/>
          <p:cNvSpPr txBox="1"/>
          <p:nvPr>
            <p:ph idx="14" type="subTitle"/>
          </p:nvPr>
        </p:nvSpPr>
        <p:spPr>
          <a:xfrm>
            <a:off x="1407350" y="3664813"/>
            <a:ext cx="1547100" cy="3936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None/>
              <a:defRPr sz="1200">
                <a:solidFill>
                  <a:srgbClr val="CB1E40"/>
                </a:solidFill>
                <a:latin typeface="Open Sans"/>
                <a:ea typeface="Open Sans"/>
                <a:cs typeface="Open Sans"/>
                <a:sym typeface="Open Sans"/>
              </a:defRPr>
            </a:lvl1pPr>
            <a:lvl2pPr lvl="1" rtl="0">
              <a:spcBef>
                <a:spcPts val="0"/>
              </a:spcBef>
              <a:spcAft>
                <a:spcPts val="0"/>
              </a:spcAft>
              <a:buNone/>
              <a:defRPr sz="1200">
                <a:solidFill>
                  <a:srgbClr val="CB1E40"/>
                </a:solidFill>
                <a:latin typeface="Open Sans"/>
                <a:ea typeface="Open Sans"/>
                <a:cs typeface="Open Sans"/>
                <a:sym typeface="Open Sans"/>
              </a:defRPr>
            </a:lvl2pPr>
            <a:lvl3pPr lvl="2" rtl="0">
              <a:spcBef>
                <a:spcPts val="0"/>
              </a:spcBef>
              <a:spcAft>
                <a:spcPts val="0"/>
              </a:spcAft>
              <a:buNone/>
              <a:defRPr sz="1200">
                <a:solidFill>
                  <a:srgbClr val="CB1E40"/>
                </a:solidFill>
                <a:latin typeface="Open Sans"/>
                <a:ea typeface="Open Sans"/>
                <a:cs typeface="Open Sans"/>
                <a:sym typeface="Open Sans"/>
              </a:defRPr>
            </a:lvl3pPr>
            <a:lvl4pPr lvl="3" rtl="0">
              <a:spcBef>
                <a:spcPts val="0"/>
              </a:spcBef>
              <a:spcAft>
                <a:spcPts val="0"/>
              </a:spcAft>
              <a:buNone/>
              <a:defRPr sz="1200">
                <a:solidFill>
                  <a:srgbClr val="CB1E40"/>
                </a:solidFill>
                <a:latin typeface="Open Sans"/>
                <a:ea typeface="Open Sans"/>
                <a:cs typeface="Open Sans"/>
                <a:sym typeface="Open Sans"/>
              </a:defRPr>
            </a:lvl4pPr>
            <a:lvl5pPr lvl="4" rtl="0">
              <a:spcBef>
                <a:spcPts val="0"/>
              </a:spcBef>
              <a:spcAft>
                <a:spcPts val="0"/>
              </a:spcAft>
              <a:buNone/>
              <a:defRPr sz="1200">
                <a:solidFill>
                  <a:srgbClr val="CB1E40"/>
                </a:solidFill>
                <a:latin typeface="Open Sans"/>
                <a:ea typeface="Open Sans"/>
                <a:cs typeface="Open Sans"/>
                <a:sym typeface="Open Sans"/>
              </a:defRPr>
            </a:lvl5pPr>
            <a:lvl6pPr lvl="5" rtl="0">
              <a:spcBef>
                <a:spcPts val="0"/>
              </a:spcBef>
              <a:spcAft>
                <a:spcPts val="0"/>
              </a:spcAft>
              <a:buNone/>
              <a:defRPr sz="1200">
                <a:solidFill>
                  <a:srgbClr val="CB1E40"/>
                </a:solidFill>
                <a:latin typeface="Open Sans"/>
                <a:ea typeface="Open Sans"/>
                <a:cs typeface="Open Sans"/>
                <a:sym typeface="Open Sans"/>
              </a:defRPr>
            </a:lvl6pPr>
            <a:lvl7pPr lvl="6" rtl="0">
              <a:spcBef>
                <a:spcPts val="0"/>
              </a:spcBef>
              <a:spcAft>
                <a:spcPts val="0"/>
              </a:spcAft>
              <a:buNone/>
              <a:defRPr sz="1200">
                <a:solidFill>
                  <a:srgbClr val="CB1E40"/>
                </a:solidFill>
                <a:latin typeface="Open Sans"/>
                <a:ea typeface="Open Sans"/>
                <a:cs typeface="Open Sans"/>
                <a:sym typeface="Open Sans"/>
              </a:defRPr>
            </a:lvl7pPr>
            <a:lvl8pPr lvl="7" rtl="0">
              <a:spcBef>
                <a:spcPts val="0"/>
              </a:spcBef>
              <a:spcAft>
                <a:spcPts val="0"/>
              </a:spcAft>
              <a:buNone/>
              <a:defRPr sz="1200">
                <a:solidFill>
                  <a:srgbClr val="CB1E40"/>
                </a:solidFill>
                <a:latin typeface="Open Sans"/>
                <a:ea typeface="Open Sans"/>
                <a:cs typeface="Open Sans"/>
                <a:sym typeface="Open Sans"/>
              </a:defRPr>
            </a:lvl8pPr>
            <a:lvl9pPr lvl="8" rtl="0">
              <a:spcBef>
                <a:spcPts val="0"/>
              </a:spcBef>
              <a:spcAft>
                <a:spcPts val="0"/>
              </a:spcAft>
              <a:buNone/>
              <a:defRPr sz="1200">
                <a:solidFill>
                  <a:srgbClr val="CB1E40"/>
                </a:solidFill>
                <a:latin typeface="Open Sans"/>
                <a:ea typeface="Open Sans"/>
                <a:cs typeface="Open Sans"/>
                <a:sym typeface="Open Sans"/>
              </a:defRPr>
            </a:lvl9pPr>
          </a:lstStyle>
          <a:p/>
        </p:txBody>
      </p:sp>
      <p:sp>
        <p:nvSpPr>
          <p:cNvPr id="245" name="Google Shape;245;p22"/>
          <p:cNvSpPr txBox="1"/>
          <p:nvPr>
            <p:ph idx="15" type="title"/>
          </p:nvPr>
        </p:nvSpPr>
        <p:spPr>
          <a:xfrm>
            <a:off x="742200" y="3079950"/>
            <a:ext cx="548700" cy="977400"/>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rgbClr val="434343"/>
              </a:buClr>
              <a:buSzPts val="6000"/>
              <a:buFont typeface="Rajdhani"/>
              <a:buNone/>
              <a:defRPr b="1" i="0" sz="6000" u="none" cap="none" strike="noStrike">
                <a:solidFill>
                  <a:srgbClr val="434343"/>
                </a:solidFill>
                <a:latin typeface="Rajdhani"/>
                <a:ea typeface="Rajdhani"/>
                <a:cs typeface="Rajdhani"/>
                <a:sym typeface="Rajdhani"/>
              </a:defRPr>
            </a:lvl1pPr>
            <a:lvl2pPr lvl="1" rtl="0">
              <a:spcBef>
                <a:spcPts val="0"/>
              </a:spcBef>
              <a:spcAft>
                <a:spcPts val="0"/>
              </a:spcAft>
              <a:buClr>
                <a:srgbClr val="434343"/>
              </a:buClr>
              <a:buSzPts val="1800"/>
              <a:buFont typeface="Rajdhani"/>
              <a:buNone/>
              <a:defRPr b="1" sz="1800">
                <a:solidFill>
                  <a:srgbClr val="434343"/>
                </a:solidFill>
                <a:latin typeface="Rajdhani"/>
                <a:ea typeface="Rajdhani"/>
                <a:cs typeface="Rajdhani"/>
                <a:sym typeface="Rajdhani"/>
              </a:defRPr>
            </a:lvl2pPr>
            <a:lvl3pPr lvl="2" rtl="0">
              <a:spcBef>
                <a:spcPts val="0"/>
              </a:spcBef>
              <a:spcAft>
                <a:spcPts val="0"/>
              </a:spcAft>
              <a:buClr>
                <a:srgbClr val="434343"/>
              </a:buClr>
              <a:buSzPts val="1800"/>
              <a:buFont typeface="Rajdhani"/>
              <a:buNone/>
              <a:defRPr b="1" sz="1800">
                <a:solidFill>
                  <a:srgbClr val="434343"/>
                </a:solidFill>
                <a:latin typeface="Rajdhani"/>
                <a:ea typeface="Rajdhani"/>
                <a:cs typeface="Rajdhani"/>
                <a:sym typeface="Rajdhani"/>
              </a:defRPr>
            </a:lvl3pPr>
            <a:lvl4pPr lvl="3" rtl="0">
              <a:spcBef>
                <a:spcPts val="0"/>
              </a:spcBef>
              <a:spcAft>
                <a:spcPts val="0"/>
              </a:spcAft>
              <a:buClr>
                <a:srgbClr val="434343"/>
              </a:buClr>
              <a:buSzPts val="1800"/>
              <a:buFont typeface="Rajdhani"/>
              <a:buNone/>
              <a:defRPr b="1" sz="1800">
                <a:solidFill>
                  <a:srgbClr val="434343"/>
                </a:solidFill>
                <a:latin typeface="Rajdhani"/>
                <a:ea typeface="Rajdhani"/>
                <a:cs typeface="Rajdhani"/>
                <a:sym typeface="Rajdhani"/>
              </a:defRPr>
            </a:lvl4pPr>
            <a:lvl5pPr lvl="4" rtl="0">
              <a:spcBef>
                <a:spcPts val="0"/>
              </a:spcBef>
              <a:spcAft>
                <a:spcPts val="0"/>
              </a:spcAft>
              <a:buClr>
                <a:srgbClr val="434343"/>
              </a:buClr>
              <a:buSzPts val="1800"/>
              <a:buFont typeface="Rajdhani"/>
              <a:buNone/>
              <a:defRPr b="1" sz="1800">
                <a:solidFill>
                  <a:srgbClr val="434343"/>
                </a:solidFill>
                <a:latin typeface="Rajdhani"/>
                <a:ea typeface="Rajdhani"/>
                <a:cs typeface="Rajdhani"/>
                <a:sym typeface="Rajdhani"/>
              </a:defRPr>
            </a:lvl5pPr>
            <a:lvl6pPr lvl="5" rtl="0">
              <a:spcBef>
                <a:spcPts val="0"/>
              </a:spcBef>
              <a:spcAft>
                <a:spcPts val="0"/>
              </a:spcAft>
              <a:buClr>
                <a:srgbClr val="434343"/>
              </a:buClr>
              <a:buSzPts val="1800"/>
              <a:buFont typeface="Rajdhani"/>
              <a:buNone/>
              <a:defRPr b="1" sz="1800">
                <a:solidFill>
                  <a:srgbClr val="434343"/>
                </a:solidFill>
                <a:latin typeface="Rajdhani"/>
                <a:ea typeface="Rajdhani"/>
                <a:cs typeface="Rajdhani"/>
                <a:sym typeface="Rajdhani"/>
              </a:defRPr>
            </a:lvl6pPr>
            <a:lvl7pPr lvl="6" rtl="0">
              <a:spcBef>
                <a:spcPts val="0"/>
              </a:spcBef>
              <a:spcAft>
                <a:spcPts val="0"/>
              </a:spcAft>
              <a:buClr>
                <a:srgbClr val="434343"/>
              </a:buClr>
              <a:buSzPts val="1800"/>
              <a:buFont typeface="Rajdhani"/>
              <a:buNone/>
              <a:defRPr b="1" sz="1800">
                <a:solidFill>
                  <a:srgbClr val="434343"/>
                </a:solidFill>
                <a:latin typeface="Rajdhani"/>
                <a:ea typeface="Rajdhani"/>
                <a:cs typeface="Rajdhani"/>
                <a:sym typeface="Rajdhani"/>
              </a:defRPr>
            </a:lvl7pPr>
            <a:lvl8pPr lvl="7" rtl="0">
              <a:spcBef>
                <a:spcPts val="0"/>
              </a:spcBef>
              <a:spcAft>
                <a:spcPts val="0"/>
              </a:spcAft>
              <a:buClr>
                <a:srgbClr val="434343"/>
              </a:buClr>
              <a:buSzPts val="1800"/>
              <a:buFont typeface="Rajdhani"/>
              <a:buNone/>
              <a:defRPr b="1" sz="1800">
                <a:solidFill>
                  <a:srgbClr val="434343"/>
                </a:solidFill>
                <a:latin typeface="Rajdhani"/>
                <a:ea typeface="Rajdhani"/>
                <a:cs typeface="Rajdhani"/>
                <a:sym typeface="Rajdhani"/>
              </a:defRPr>
            </a:lvl8pPr>
            <a:lvl9pPr lvl="8" rtl="0">
              <a:spcBef>
                <a:spcPts val="0"/>
              </a:spcBef>
              <a:spcAft>
                <a:spcPts val="0"/>
              </a:spcAft>
              <a:buClr>
                <a:srgbClr val="434343"/>
              </a:buClr>
              <a:buSzPts val="1800"/>
              <a:buFont typeface="Rajdhani"/>
              <a:buNone/>
              <a:defRPr b="1" sz="1800">
                <a:solidFill>
                  <a:srgbClr val="434343"/>
                </a:solidFill>
                <a:latin typeface="Rajdhani"/>
                <a:ea typeface="Rajdhani"/>
                <a:cs typeface="Rajdhani"/>
                <a:sym typeface="Rajdhani"/>
              </a:defRPr>
            </a:lvl9pPr>
          </a:lstStyle>
          <a:p/>
        </p:txBody>
      </p:sp>
      <p:cxnSp>
        <p:nvCxnSpPr>
          <p:cNvPr id="246" name="Google Shape;246;p22"/>
          <p:cNvCxnSpPr/>
          <p:nvPr/>
        </p:nvCxnSpPr>
        <p:spPr>
          <a:xfrm rot="10800000">
            <a:off x="1349125" y="2963850"/>
            <a:ext cx="0" cy="1209600"/>
          </a:xfrm>
          <a:prstGeom prst="straightConnector1">
            <a:avLst/>
          </a:prstGeom>
          <a:noFill/>
          <a:ln cap="flat" cmpd="sng" w="9525">
            <a:solidFill>
              <a:schemeClr val="dk2"/>
            </a:solidFill>
            <a:prstDash val="solid"/>
            <a:round/>
            <a:headEnd len="med" w="med" type="none"/>
            <a:tailEnd len="med" w="med" type="none"/>
          </a:ln>
        </p:spPr>
      </p:cxnSp>
      <p:sp>
        <p:nvSpPr>
          <p:cNvPr id="247" name="Google Shape;247;p22"/>
          <p:cNvSpPr txBox="1"/>
          <p:nvPr>
            <p:ph idx="16" type="title"/>
          </p:nvPr>
        </p:nvSpPr>
        <p:spPr>
          <a:xfrm>
            <a:off x="3986225" y="3078888"/>
            <a:ext cx="1547100" cy="538800"/>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rgbClr val="434343"/>
              </a:buClr>
              <a:buSzPts val="1800"/>
              <a:buFont typeface="Rajdhani"/>
              <a:buNone/>
              <a:defRPr b="1" i="0" sz="1800" u="none" cap="none" strike="noStrike">
                <a:solidFill>
                  <a:srgbClr val="434343"/>
                </a:solidFill>
                <a:latin typeface="Rajdhani"/>
                <a:ea typeface="Rajdhani"/>
                <a:cs typeface="Rajdhani"/>
                <a:sym typeface="Rajdhani"/>
              </a:defRPr>
            </a:lvl1pPr>
            <a:lvl2pPr lvl="1" rtl="0">
              <a:spcBef>
                <a:spcPts val="0"/>
              </a:spcBef>
              <a:spcAft>
                <a:spcPts val="0"/>
              </a:spcAft>
              <a:buClr>
                <a:srgbClr val="434343"/>
              </a:buClr>
              <a:buSzPts val="2400"/>
              <a:buFont typeface="Rajdhani"/>
              <a:buNone/>
              <a:defRPr b="1" sz="2400">
                <a:solidFill>
                  <a:srgbClr val="434343"/>
                </a:solidFill>
                <a:latin typeface="Rajdhani"/>
                <a:ea typeface="Rajdhani"/>
                <a:cs typeface="Rajdhani"/>
                <a:sym typeface="Rajdhani"/>
              </a:defRPr>
            </a:lvl2pPr>
            <a:lvl3pPr lvl="2" rtl="0">
              <a:spcBef>
                <a:spcPts val="0"/>
              </a:spcBef>
              <a:spcAft>
                <a:spcPts val="0"/>
              </a:spcAft>
              <a:buClr>
                <a:srgbClr val="434343"/>
              </a:buClr>
              <a:buSzPts val="2400"/>
              <a:buFont typeface="Rajdhani"/>
              <a:buNone/>
              <a:defRPr b="1" sz="2400">
                <a:solidFill>
                  <a:srgbClr val="434343"/>
                </a:solidFill>
                <a:latin typeface="Rajdhani"/>
                <a:ea typeface="Rajdhani"/>
                <a:cs typeface="Rajdhani"/>
                <a:sym typeface="Rajdhani"/>
              </a:defRPr>
            </a:lvl3pPr>
            <a:lvl4pPr lvl="3" rtl="0">
              <a:spcBef>
                <a:spcPts val="0"/>
              </a:spcBef>
              <a:spcAft>
                <a:spcPts val="0"/>
              </a:spcAft>
              <a:buClr>
                <a:srgbClr val="434343"/>
              </a:buClr>
              <a:buSzPts val="2400"/>
              <a:buFont typeface="Rajdhani"/>
              <a:buNone/>
              <a:defRPr b="1" sz="2400">
                <a:solidFill>
                  <a:srgbClr val="434343"/>
                </a:solidFill>
                <a:latin typeface="Rajdhani"/>
                <a:ea typeface="Rajdhani"/>
                <a:cs typeface="Rajdhani"/>
                <a:sym typeface="Rajdhani"/>
              </a:defRPr>
            </a:lvl4pPr>
            <a:lvl5pPr lvl="4" rtl="0">
              <a:spcBef>
                <a:spcPts val="0"/>
              </a:spcBef>
              <a:spcAft>
                <a:spcPts val="0"/>
              </a:spcAft>
              <a:buClr>
                <a:srgbClr val="434343"/>
              </a:buClr>
              <a:buSzPts val="2400"/>
              <a:buFont typeface="Rajdhani"/>
              <a:buNone/>
              <a:defRPr b="1" sz="2400">
                <a:solidFill>
                  <a:srgbClr val="434343"/>
                </a:solidFill>
                <a:latin typeface="Rajdhani"/>
                <a:ea typeface="Rajdhani"/>
                <a:cs typeface="Rajdhani"/>
                <a:sym typeface="Rajdhani"/>
              </a:defRPr>
            </a:lvl5pPr>
            <a:lvl6pPr lvl="5" rtl="0">
              <a:spcBef>
                <a:spcPts val="0"/>
              </a:spcBef>
              <a:spcAft>
                <a:spcPts val="0"/>
              </a:spcAft>
              <a:buClr>
                <a:srgbClr val="434343"/>
              </a:buClr>
              <a:buSzPts val="2400"/>
              <a:buFont typeface="Rajdhani"/>
              <a:buNone/>
              <a:defRPr b="1" sz="2400">
                <a:solidFill>
                  <a:srgbClr val="434343"/>
                </a:solidFill>
                <a:latin typeface="Rajdhani"/>
                <a:ea typeface="Rajdhani"/>
                <a:cs typeface="Rajdhani"/>
                <a:sym typeface="Rajdhani"/>
              </a:defRPr>
            </a:lvl6pPr>
            <a:lvl7pPr lvl="6" rtl="0">
              <a:spcBef>
                <a:spcPts val="0"/>
              </a:spcBef>
              <a:spcAft>
                <a:spcPts val="0"/>
              </a:spcAft>
              <a:buClr>
                <a:srgbClr val="434343"/>
              </a:buClr>
              <a:buSzPts val="2400"/>
              <a:buFont typeface="Rajdhani"/>
              <a:buNone/>
              <a:defRPr b="1" sz="2400">
                <a:solidFill>
                  <a:srgbClr val="434343"/>
                </a:solidFill>
                <a:latin typeface="Rajdhani"/>
                <a:ea typeface="Rajdhani"/>
                <a:cs typeface="Rajdhani"/>
                <a:sym typeface="Rajdhani"/>
              </a:defRPr>
            </a:lvl7pPr>
            <a:lvl8pPr lvl="7" rtl="0">
              <a:spcBef>
                <a:spcPts val="0"/>
              </a:spcBef>
              <a:spcAft>
                <a:spcPts val="0"/>
              </a:spcAft>
              <a:buClr>
                <a:srgbClr val="434343"/>
              </a:buClr>
              <a:buSzPts val="2400"/>
              <a:buFont typeface="Rajdhani"/>
              <a:buNone/>
              <a:defRPr b="1" sz="2400">
                <a:solidFill>
                  <a:srgbClr val="434343"/>
                </a:solidFill>
                <a:latin typeface="Rajdhani"/>
                <a:ea typeface="Rajdhani"/>
                <a:cs typeface="Rajdhani"/>
                <a:sym typeface="Rajdhani"/>
              </a:defRPr>
            </a:lvl8pPr>
            <a:lvl9pPr lvl="8" rtl="0">
              <a:spcBef>
                <a:spcPts val="0"/>
              </a:spcBef>
              <a:spcAft>
                <a:spcPts val="0"/>
              </a:spcAft>
              <a:buClr>
                <a:srgbClr val="434343"/>
              </a:buClr>
              <a:buSzPts val="2400"/>
              <a:buFont typeface="Rajdhani"/>
              <a:buNone/>
              <a:defRPr b="1" sz="2400">
                <a:solidFill>
                  <a:srgbClr val="434343"/>
                </a:solidFill>
                <a:latin typeface="Rajdhani"/>
                <a:ea typeface="Rajdhani"/>
                <a:cs typeface="Rajdhani"/>
                <a:sym typeface="Rajdhani"/>
              </a:defRPr>
            </a:lvl9pPr>
          </a:lstStyle>
          <a:p/>
        </p:txBody>
      </p:sp>
      <p:sp>
        <p:nvSpPr>
          <p:cNvPr id="248" name="Google Shape;248;p22"/>
          <p:cNvSpPr txBox="1"/>
          <p:nvPr>
            <p:ph idx="17" type="subTitle"/>
          </p:nvPr>
        </p:nvSpPr>
        <p:spPr>
          <a:xfrm>
            <a:off x="3986225" y="3664813"/>
            <a:ext cx="1547100" cy="3936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None/>
              <a:defRPr sz="1200">
                <a:solidFill>
                  <a:srgbClr val="CB1E40"/>
                </a:solidFill>
                <a:latin typeface="Open Sans"/>
                <a:ea typeface="Open Sans"/>
                <a:cs typeface="Open Sans"/>
                <a:sym typeface="Open Sans"/>
              </a:defRPr>
            </a:lvl1pPr>
            <a:lvl2pPr lvl="1" rtl="0">
              <a:spcBef>
                <a:spcPts val="0"/>
              </a:spcBef>
              <a:spcAft>
                <a:spcPts val="0"/>
              </a:spcAft>
              <a:buNone/>
              <a:defRPr sz="1200">
                <a:solidFill>
                  <a:srgbClr val="CB1E40"/>
                </a:solidFill>
                <a:latin typeface="Open Sans"/>
                <a:ea typeface="Open Sans"/>
                <a:cs typeface="Open Sans"/>
                <a:sym typeface="Open Sans"/>
              </a:defRPr>
            </a:lvl2pPr>
            <a:lvl3pPr lvl="2" rtl="0">
              <a:spcBef>
                <a:spcPts val="0"/>
              </a:spcBef>
              <a:spcAft>
                <a:spcPts val="0"/>
              </a:spcAft>
              <a:buNone/>
              <a:defRPr sz="1200">
                <a:solidFill>
                  <a:srgbClr val="CB1E40"/>
                </a:solidFill>
                <a:latin typeface="Open Sans"/>
                <a:ea typeface="Open Sans"/>
                <a:cs typeface="Open Sans"/>
                <a:sym typeface="Open Sans"/>
              </a:defRPr>
            </a:lvl3pPr>
            <a:lvl4pPr lvl="3" rtl="0">
              <a:spcBef>
                <a:spcPts val="0"/>
              </a:spcBef>
              <a:spcAft>
                <a:spcPts val="0"/>
              </a:spcAft>
              <a:buNone/>
              <a:defRPr sz="1200">
                <a:solidFill>
                  <a:srgbClr val="CB1E40"/>
                </a:solidFill>
                <a:latin typeface="Open Sans"/>
                <a:ea typeface="Open Sans"/>
                <a:cs typeface="Open Sans"/>
                <a:sym typeface="Open Sans"/>
              </a:defRPr>
            </a:lvl4pPr>
            <a:lvl5pPr lvl="4" rtl="0">
              <a:spcBef>
                <a:spcPts val="0"/>
              </a:spcBef>
              <a:spcAft>
                <a:spcPts val="0"/>
              </a:spcAft>
              <a:buNone/>
              <a:defRPr sz="1200">
                <a:solidFill>
                  <a:srgbClr val="CB1E40"/>
                </a:solidFill>
                <a:latin typeface="Open Sans"/>
                <a:ea typeface="Open Sans"/>
                <a:cs typeface="Open Sans"/>
                <a:sym typeface="Open Sans"/>
              </a:defRPr>
            </a:lvl5pPr>
            <a:lvl6pPr lvl="5" rtl="0">
              <a:spcBef>
                <a:spcPts val="0"/>
              </a:spcBef>
              <a:spcAft>
                <a:spcPts val="0"/>
              </a:spcAft>
              <a:buNone/>
              <a:defRPr sz="1200">
                <a:solidFill>
                  <a:srgbClr val="CB1E40"/>
                </a:solidFill>
                <a:latin typeface="Open Sans"/>
                <a:ea typeface="Open Sans"/>
                <a:cs typeface="Open Sans"/>
                <a:sym typeface="Open Sans"/>
              </a:defRPr>
            </a:lvl6pPr>
            <a:lvl7pPr lvl="6" rtl="0">
              <a:spcBef>
                <a:spcPts val="0"/>
              </a:spcBef>
              <a:spcAft>
                <a:spcPts val="0"/>
              </a:spcAft>
              <a:buNone/>
              <a:defRPr sz="1200">
                <a:solidFill>
                  <a:srgbClr val="CB1E40"/>
                </a:solidFill>
                <a:latin typeface="Open Sans"/>
                <a:ea typeface="Open Sans"/>
                <a:cs typeface="Open Sans"/>
                <a:sym typeface="Open Sans"/>
              </a:defRPr>
            </a:lvl7pPr>
            <a:lvl8pPr lvl="7" rtl="0">
              <a:spcBef>
                <a:spcPts val="0"/>
              </a:spcBef>
              <a:spcAft>
                <a:spcPts val="0"/>
              </a:spcAft>
              <a:buNone/>
              <a:defRPr sz="1200">
                <a:solidFill>
                  <a:srgbClr val="CB1E40"/>
                </a:solidFill>
                <a:latin typeface="Open Sans"/>
                <a:ea typeface="Open Sans"/>
                <a:cs typeface="Open Sans"/>
                <a:sym typeface="Open Sans"/>
              </a:defRPr>
            </a:lvl8pPr>
            <a:lvl9pPr lvl="8" rtl="0">
              <a:spcBef>
                <a:spcPts val="0"/>
              </a:spcBef>
              <a:spcAft>
                <a:spcPts val="0"/>
              </a:spcAft>
              <a:buNone/>
              <a:defRPr sz="1200">
                <a:solidFill>
                  <a:srgbClr val="CB1E40"/>
                </a:solidFill>
                <a:latin typeface="Open Sans"/>
                <a:ea typeface="Open Sans"/>
                <a:cs typeface="Open Sans"/>
                <a:sym typeface="Open Sans"/>
              </a:defRPr>
            </a:lvl9pPr>
          </a:lstStyle>
          <a:p/>
        </p:txBody>
      </p:sp>
      <p:sp>
        <p:nvSpPr>
          <p:cNvPr id="249" name="Google Shape;249;p22"/>
          <p:cNvSpPr txBox="1"/>
          <p:nvPr>
            <p:ph idx="18" type="title"/>
          </p:nvPr>
        </p:nvSpPr>
        <p:spPr>
          <a:xfrm>
            <a:off x="3321075" y="3079950"/>
            <a:ext cx="548700" cy="977400"/>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rgbClr val="434343"/>
              </a:buClr>
              <a:buSzPts val="6000"/>
              <a:buFont typeface="Rajdhani"/>
              <a:buNone/>
              <a:defRPr b="1" i="0" sz="6000" u="none" cap="none" strike="noStrike">
                <a:solidFill>
                  <a:srgbClr val="434343"/>
                </a:solidFill>
                <a:latin typeface="Rajdhani"/>
                <a:ea typeface="Rajdhani"/>
                <a:cs typeface="Rajdhani"/>
                <a:sym typeface="Rajdhani"/>
              </a:defRPr>
            </a:lvl1pPr>
            <a:lvl2pPr lvl="1" rtl="0">
              <a:spcBef>
                <a:spcPts val="0"/>
              </a:spcBef>
              <a:spcAft>
                <a:spcPts val="0"/>
              </a:spcAft>
              <a:buClr>
                <a:srgbClr val="434343"/>
              </a:buClr>
              <a:buSzPts val="1800"/>
              <a:buFont typeface="Rajdhani"/>
              <a:buNone/>
              <a:defRPr b="1" sz="1800">
                <a:solidFill>
                  <a:srgbClr val="434343"/>
                </a:solidFill>
                <a:latin typeface="Rajdhani"/>
                <a:ea typeface="Rajdhani"/>
                <a:cs typeface="Rajdhani"/>
                <a:sym typeface="Rajdhani"/>
              </a:defRPr>
            </a:lvl2pPr>
            <a:lvl3pPr lvl="2" rtl="0">
              <a:spcBef>
                <a:spcPts val="0"/>
              </a:spcBef>
              <a:spcAft>
                <a:spcPts val="0"/>
              </a:spcAft>
              <a:buClr>
                <a:srgbClr val="434343"/>
              </a:buClr>
              <a:buSzPts val="1800"/>
              <a:buFont typeface="Rajdhani"/>
              <a:buNone/>
              <a:defRPr b="1" sz="1800">
                <a:solidFill>
                  <a:srgbClr val="434343"/>
                </a:solidFill>
                <a:latin typeface="Rajdhani"/>
                <a:ea typeface="Rajdhani"/>
                <a:cs typeface="Rajdhani"/>
                <a:sym typeface="Rajdhani"/>
              </a:defRPr>
            </a:lvl3pPr>
            <a:lvl4pPr lvl="3" rtl="0">
              <a:spcBef>
                <a:spcPts val="0"/>
              </a:spcBef>
              <a:spcAft>
                <a:spcPts val="0"/>
              </a:spcAft>
              <a:buClr>
                <a:srgbClr val="434343"/>
              </a:buClr>
              <a:buSzPts val="1800"/>
              <a:buFont typeface="Rajdhani"/>
              <a:buNone/>
              <a:defRPr b="1" sz="1800">
                <a:solidFill>
                  <a:srgbClr val="434343"/>
                </a:solidFill>
                <a:latin typeface="Rajdhani"/>
                <a:ea typeface="Rajdhani"/>
                <a:cs typeface="Rajdhani"/>
                <a:sym typeface="Rajdhani"/>
              </a:defRPr>
            </a:lvl4pPr>
            <a:lvl5pPr lvl="4" rtl="0">
              <a:spcBef>
                <a:spcPts val="0"/>
              </a:spcBef>
              <a:spcAft>
                <a:spcPts val="0"/>
              </a:spcAft>
              <a:buClr>
                <a:srgbClr val="434343"/>
              </a:buClr>
              <a:buSzPts val="1800"/>
              <a:buFont typeface="Rajdhani"/>
              <a:buNone/>
              <a:defRPr b="1" sz="1800">
                <a:solidFill>
                  <a:srgbClr val="434343"/>
                </a:solidFill>
                <a:latin typeface="Rajdhani"/>
                <a:ea typeface="Rajdhani"/>
                <a:cs typeface="Rajdhani"/>
                <a:sym typeface="Rajdhani"/>
              </a:defRPr>
            </a:lvl5pPr>
            <a:lvl6pPr lvl="5" rtl="0">
              <a:spcBef>
                <a:spcPts val="0"/>
              </a:spcBef>
              <a:spcAft>
                <a:spcPts val="0"/>
              </a:spcAft>
              <a:buClr>
                <a:srgbClr val="434343"/>
              </a:buClr>
              <a:buSzPts val="1800"/>
              <a:buFont typeface="Rajdhani"/>
              <a:buNone/>
              <a:defRPr b="1" sz="1800">
                <a:solidFill>
                  <a:srgbClr val="434343"/>
                </a:solidFill>
                <a:latin typeface="Rajdhani"/>
                <a:ea typeface="Rajdhani"/>
                <a:cs typeface="Rajdhani"/>
                <a:sym typeface="Rajdhani"/>
              </a:defRPr>
            </a:lvl6pPr>
            <a:lvl7pPr lvl="6" rtl="0">
              <a:spcBef>
                <a:spcPts val="0"/>
              </a:spcBef>
              <a:spcAft>
                <a:spcPts val="0"/>
              </a:spcAft>
              <a:buClr>
                <a:srgbClr val="434343"/>
              </a:buClr>
              <a:buSzPts val="1800"/>
              <a:buFont typeface="Rajdhani"/>
              <a:buNone/>
              <a:defRPr b="1" sz="1800">
                <a:solidFill>
                  <a:srgbClr val="434343"/>
                </a:solidFill>
                <a:latin typeface="Rajdhani"/>
                <a:ea typeface="Rajdhani"/>
                <a:cs typeface="Rajdhani"/>
                <a:sym typeface="Rajdhani"/>
              </a:defRPr>
            </a:lvl7pPr>
            <a:lvl8pPr lvl="7" rtl="0">
              <a:spcBef>
                <a:spcPts val="0"/>
              </a:spcBef>
              <a:spcAft>
                <a:spcPts val="0"/>
              </a:spcAft>
              <a:buClr>
                <a:srgbClr val="434343"/>
              </a:buClr>
              <a:buSzPts val="1800"/>
              <a:buFont typeface="Rajdhani"/>
              <a:buNone/>
              <a:defRPr b="1" sz="1800">
                <a:solidFill>
                  <a:srgbClr val="434343"/>
                </a:solidFill>
                <a:latin typeface="Rajdhani"/>
                <a:ea typeface="Rajdhani"/>
                <a:cs typeface="Rajdhani"/>
                <a:sym typeface="Rajdhani"/>
              </a:defRPr>
            </a:lvl8pPr>
            <a:lvl9pPr lvl="8" rtl="0">
              <a:spcBef>
                <a:spcPts val="0"/>
              </a:spcBef>
              <a:spcAft>
                <a:spcPts val="0"/>
              </a:spcAft>
              <a:buClr>
                <a:srgbClr val="434343"/>
              </a:buClr>
              <a:buSzPts val="1800"/>
              <a:buFont typeface="Rajdhani"/>
              <a:buNone/>
              <a:defRPr b="1" sz="1800">
                <a:solidFill>
                  <a:srgbClr val="434343"/>
                </a:solidFill>
                <a:latin typeface="Rajdhani"/>
                <a:ea typeface="Rajdhani"/>
                <a:cs typeface="Rajdhani"/>
                <a:sym typeface="Rajdhani"/>
              </a:defRPr>
            </a:lvl9pPr>
          </a:lstStyle>
          <a:p/>
        </p:txBody>
      </p:sp>
      <p:cxnSp>
        <p:nvCxnSpPr>
          <p:cNvPr id="250" name="Google Shape;250;p22"/>
          <p:cNvCxnSpPr/>
          <p:nvPr/>
        </p:nvCxnSpPr>
        <p:spPr>
          <a:xfrm rot="10800000">
            <a:off x="3928000" y="2963850"/>
            <a:ext cx="0" cy="1209600"/>
          </a:xfrm>
          <a:prstGeom prst="straightConnector1">
            <a:avLst/>
          </a:prstGeom>
          <a:noFill/>
          <a:ln cap="flat" cmpd="sng" w="9525">
            <a:solidFill>
              <a:schemeClr val="dk2"/>
            </a:solidFill>
            <a:prstDash val="solid"/>
            <a:round/>
            <a:headEnd len="med" w="med" type="none"/>
            <a:tailEnd len="med" w="med" type="none"/>
          </a:ln>
        </p:spPr>
      </p:cxnSp>
      <p:sp>
        <p:nvSpPr>
          <p:cNvPr id="251" name="Google Shape;251;p22"/>
          <p:cNvSpPr txBox="1"/>
          <p:nvPr>
            <p:ph idx="19" type="title"/>
          </p:nvPr>
        </p:nvSpPr>
        <p:spPr>
          <a:xfrm>
            <a:off x="6666750" y="3078888"/>
            <a:ext cx="1547100" cy="538800"/>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rgbClr val="434343"/>
              </a:buClr>
              <a:buSzPts val="1800"/>
              <a:buFont typeface="Rajdhani"/>
              <a:buNone/>
              <a:defRPr b="1" i="0" sz="1800" u="none" cap="none" strike="noStrike">
                <a:solidFill>
                  <a:srgbClr val="434343"/>
                </a:solidFill>
                <a:latin typeface="Rajdhani"/>
                <a:ea typeface="Rajdhani"/>
                <a:cs typeface="Rajdhani"/>
                <a:sym typeface="Rajdhani"/>
              </a:defRPr>
            </a:lvl1pPr>
            <a:lvl2pPr lvl="1" rtl="0">
              <a:spcBef>
                <a:spcPts val="0"/>
              </a:spcBef>
              <a:spcAft>
                <a:spcPts val="0"/>
              </a:spcAft>
              <a:buClr>
                <a:srgbClr val="434343"/>
              </a:buClr>
              <a:buSzPts val="2400"/>
              <a:buFont typeface="Rajdhani"/>
              <a:buNone/>
              <a:defRPr b="1" sz="2400">
                <a:solidFill>
                  <a:srgbClr val="434343"/>
                </a:solidFill>
                <a:latin typeface="Rajdhani"/>
                <a:ea typeface="Rajdhani"/>
                <a:cs typeface="Rajdhani"/>
                <a:sym typeface="Rajdhani"/>
              </a:defRPr>
            </a:lvl2pPr>
            <a:lvl3pPr lvl="2" rtl="0">
              <a:spcBef>
                <a:spcPts val="0"/>
              </a:spcBef>
              <a:spcAft>
                <a:spcPts val="0"/>
              </a:spcAft>
              <a:buClr>
                <a:srgbClr val="434343"/>
              </a:buClr>
              <a:buSzPts val="2400"/>
              <a:buFont typeface="Rajdhani"/>
              <a:buNone/>
              <a:defRPr b="1" sz="2400">
                <a:solidFill>
                  <a:srgbClr val="434343"/>
                </a:solidFill>
                <a:latin typeface="Rajdhani"/>
                <a:ea typeface="Rajdhani"/>
                <a:cs typeface="Rajdhani"/>
                <a:sym typeface="Rajdhani"/>
              </a:defRPr>
            </a:lvl3pPr>
            <a:lvl4pPr lvl="3" rtl="0">
              <a:spcBef>
                <a:spcPts val="0"/>
              </a:spcBef>
              <a:spcAft>
                <a:spcPts val="0"/>
              </a:spcAft>
              <a:buClr>
                <a:srgbClr val="434343"/>
              </a:buClr>
              <a:buSzPts val="2400"/>
              <a:buFont typeface="Rajdhani"/>
              <a:buNone/>
              <a:defRPr b="1" sz="2400">
                <a:solidFill>
                  <a:srgbClr val="434343"/>
                </a:solidFill>
                <a:latin typeface="Rajdhani"/>
                <a:ea typeface="Rajdhani"/>
                <a:cs typeface="Rajdhani"/>
                <a:sym typeface="Rajdhani"/>
              </a:defRPr>
            </a:lvl4pPr>
            <a:lvl5pPr lvl="4" rtl="0">
              <a:spcBef>
                <a:spcPts val="0"/>
              </a:spcBef>
              <a:spcAft>
                <a:spcPts val="0"/>
              </a:spcAft>
              <a:buClr>
                <a:srgbClr val="434343"/>
              </a:buClr>
              <a:buSzPts val="2400"/>
              <a:buFont typeface="Rajdhani"/>
              <a:buNone/>
              <a:defRPr b="1" sz="2400">
                <a:solidFill>
                  <a:srgbClr val="434343"/>
                </a:solidFill>
                <a:latin typeface="Rajdhani"/>
                <a:ea typeface="Rajdhani"/>
                <a:cs typeface="Rajdhani"/>
                <a:sym typeface="Rajdhani"/>
              </a:defRPr>
            </a:lvl5pPr>
            <a:lvl6pPr lvl="5" rtl="0">
              <a:spcBef>
                <a:spcPts val="0"/>
              </a:spcBef>
              <a:spcAft>
                <a:spcPts val="0"/>
              </a:spcAft>
              <a:buClr>
                <a:srgbClr val="434343"/>
              </a:buClr>
              <a:buSzPts val="2400"/>
              <a:buFont typeface="Rajdhani"/>
              <a:buNone/>
              <a:defRPr b="1" sz="2400">
                <a:solidFill>
                  <a:srgbClr val="434343"/>
                </a:solidFill>
                <a:latin typeface="Rajdhani"/>
                <a:ea typeface="Rajdhani"/>
                <a:cs typeface="Rajdhani"/>
                <a:sym typeface="Rajdhani"/>
              </a:defRPr>
            </a:lvl6pPr>
            <a:lvl7pPr lvl="6" rtl="0">
              <a:spcBef>
                <a:spcPts val="0"/>
              </a:spcBef>
              <a:spcAft>
                <a:spcPts val="0"/>
              </a:spcAft>
              <a:buClr>
                <a:srgbClr val="434343"/>
              </a:buClr>
              <a:buSzPts val="2400"/>
              <a:buFont typeface="Rajdhani"/>
              <a:buNone/>
              <a:defRPr b="1" sz="2400">
                <a:solidFill>
                  <a:srgbClr val="434343"/>
                </a:solidFill>
                <a:latin typeface="Rajdhani"/>
                <a:ea typeface="Rajdhani"/>
                <a:cs typeface="Rajdhani"/>
                <a:sym typeface="Rajdhani"/>
              </a:defRPr>
            </a:lvl7pPr>
            <a:lvl8pPr lvl="7" rtl="0">
              <a:spcBef>
                <a:spcPts val="0"/>
              </a:spcBef>
              <a:spcAft>
                <a:spcPts val="0"/>
              </a:spcAft>
              <a:buClr>
                <a:srgbClr val="434343"/>
              </a:buClr>
              <a:buSzPts val="2400"/>
              <a:buFont typeface="Rajdhani"/>
              <a:buNone/>
              <a:defRPr b="1" sz="2400">
                <a:solidFill>
                  <a:srgbClr val="434343"/>
                </a:solidFill>
                <a:latin typeface="Rajdhani"/>
                <a:ea typeface="Rajdhani"/>
                <a:cs typeface="Rajdhani"/>
                <a:sym typeface="Rajdhani"/>
              </a:defRPr>
            </a:lvl8pPr>
            <a:lvl9pPr lvl="8" rtl="0">
              <a:spcBef>
                <a:spcPts val="0"/>
              </a:spcBef>
              <a:spcAft>
                <a:spcPts val="0"/>
              </a:spcAft>
              <a:buClr>
                <a:srgbClr val="434343"/>
              </a:buClr>
              <a:buSzPts val="2400"/>
              <a:buFont typeface="Rajdhani"/>
              <a:buNone/>
              <a:defRPr b="1" sz="2400">
                <a:solidFill>
                  <a:srgbClr val="434343"/>
                </a:solidFill>
                <a:latin typeface="Rajdhani"/>
                <a:ea typeface="Rajdhani"/>
                <a:cs typeface="Rajdhani"/>
                <a:sym typeface="Rajdhani"/>
              </a:defRPr>
            </a:lvl9pPr>
          </a:lstStyle>
          <a:p/>
        </p:txBody>
      </p:sp>
      <p:sp>
        <p:nvSpPr>
          <p:cNvPr id="252" name="Google Shape;252;p22"/>
          <p:cNvSpPr txBox="1"/>
          <p:nvPr>
            <p:ph idx="20" type="subTitle"/>
          </p:nvPr>
        </p:nvSpPr>
        <p:spPr>
          <a:xfrm>
            <a:off x="6666750" y="3664813"/>
            <a:ext cx="1547100" cy="3936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None/>
              <a:defRPr sz="1200">
                <a:solidFill>
                  <a:srgbClr val="CB1E40"/>
                </a:solidFill>
                <a:latin typeface="Open Sans"/>
                <a:ea typeface="Open Sans"/>
                <a:cs typeface="Open Sans"/>
                <a:sym typeface="Open Sans"/>
              </a:defRPr>
            </a:lvl1pPr>
            <a:lvl2pPr lvl="1" rtl="0">
              <a:spcBef>
                <a:spcPts val="0"/>
              </a:spcBef>
              <a:spcAft>
                <a:spcPts val="0"/>
              </a:spcAft>
              <a:buNone/>
              <a:defRPr sz="1200">
                <a:solidFill>
                  <a:srgbClr val="CB1E40"/>
                </a:solidFill>
                <a:latin typeface="Open Sans"/>
                <a:ea typeface="Open Sans"/>
                <a:cs typeface="Open Sans"/>
                <a:sym typeface="Open Sans"/>
              </a:defRPr>
            </a:lvl2pPr>
            <a:lvl3pPr lvl="2" rtl="0">
              <a:spcBef>
                <a:spcPts val="0"/>
              </a:spcBef>
              <a:spcAft>
                <a:spcPts val="0"/>
              </a:spcAft>
              <a:buNone/>
              <a:defRPr sz="1200">
                <a:solidFill>
                  <a:srgbClr val="CB1E40"/>
                </a:solidFill>
                <a:latin typeface="Open Sans"/>
                <a:ea typeface="Open Sans"/>
                <a:cs typeface="Open Sans"/>
                <a:sym typeface="Open Sans"/>
              </a:defRPr>
            </a:lvl3pPr>
            <a:lvl4pPr lvl="3" rtl="0">
              <a:spcBef>
                <a:spcPts val="0"/>
              </a:spcBef>
              <a:spcAft>
                <a:spcPts val="0"/>
              </a:spcAft>
              <a:buNone/>
              <a:defRPr sz="1200">
                <a:solidFill>
                  <a:srgbClr val="CB1E40"/>
                </a:solidFill>
                <a:latin typeface="Open Sans"/>
                <a:ea typeface="Open Sans"/>
                <a:cs typeface="Open Sans"/>
                <a:sym typeface="Open Sans"/>
              </a:defRPr>
            </a:lvl4pPr>
            <a:lvl5pPr lvl="4" rtl="0">
              <a:spcBef>
                <a:spcPts val="0"/>
              </a:spcBef>
              <a:spcAft>
                <a:spcPts val="0"/>
              </a:spcAft>
              <a:buNone/>
              <a:defRPr sz="1200">
                <a:solidFill>
                  <a:srgbClr val="CB1E40"/>
                </a:solidFill>
                <a:latin typeface="Open Sans"/>
                <a:ea typeface="Open Sans"/>
                <a:cs typeface="Open Sans"/>
                <a:sym typeface="Open Sans"/>
              </a:defRPr>
            </a:lvl5pPr>
            <a:lvl6pPr lvl="5" rtl="0">
              <a:spcBef>
                <a:spcPts val="0"/>
              </a:spcBef>
              <a:spcAft>
                <a:spcPts val="0"/>
              </a:spcAft>
              <a:buNone/>
              <a:defRPr sz="1200">
                <a:solidFill>
                  <a:srgbClr val="CB1E40"/>
                </a:solidFill>
                <a:latin typeface="Open Sans"/>
                <a:ea typeface="Open Sans"/>
                <a:cs typeface="Open Sans"/>
                <a:sym typeface="Open Sans"/>
              </a:defRPr>
            </a:lvl6pPr>
            <a:lvl7pPr lvl="6" rtl="0">
              <a:spcBef>
                <a:spcPts val="0"/>
              </a:spcBef>
              <a:spcAft>
                <a:spcPts val="0"/>
              </a:spcAft>
              <a:buNone/>
              <a:defRPr sz="1200">
                <a:solidFill>
                  <a:srgbClr val="CB1E40"/>
                </a:solidFill>
                <a:latin typeface="Open Sans"/>
                <a:ea typeface="Open Sans"/>
                <a:cs typeface="Open Sans"/>
                <a:sym typeface="Open Sans"/>
              </a:defRPr>
            </a:lvl7pPr>
            <a:lvl8pPr lvl="7" rtl="0">
              <a:spcBef>
                <a:spcPts val="0"/>
              </a:spcBef>
              <a:spcAft>
                <a:spcPts val="0"/>
              </a:spcAft>
              <a:buNone/>
              <a:defRPr sz="1200">
                <a:solidFill>
                  <a:srgbClr val="CB1E40"/>
                </a:solidFill>
                <a:latin typeface="Open Sans"/>
                <a:ea typeface="Open Sans"/>
                <a:cs typeface="Open Sans"/>
                <a:sym typeface="Open Sans"/>
              </a:defRPr>
            </a:lvl8pPr>
            <a:lvl9pPr lvl="8" rtl="0">
              <a:spcBef>
                <a:spcPts val="0"/>
              </a:spcBef>
              <a:spcAft>
                <a:spcPts val="0"/>
              </a:spcAft>
              <a:buNone/>
              <a:defRPr sz="1200">
                <a:solidFill>
                  <a:srgbClr val="CB1E40"/>
                </a:solidFill>
                <a:latin typeface="Open Sans"/>
                <a:ea typeface="Open Sans"/>
                <a:cs typeface="Open Sans"/>
                <a:sym typeface="Open Sans"/>
              </a:defRPr>
            </a:lvl9pPr>
          </a:lstStyle>
          <a:p/>
        </p:txBody>
      </p:sp>
      <p:sp>
        <p:nvSpPr>
          <p:cNvPr id="253" name="Google Shape;253;p22"/>
          <p:cNvSpPr txBox="1"/>
          <p:nvPr>
            <p:ph idx="21" type="title"/>
          </p:nvPr>
        </p:nvSpPr>
        <p:spPr>
          <a:xfrm>
            <a:off x="6001600" y="3079950"/>
            <a:ext cx="548700" cy="977400"/>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rgbClr val="434343"/>
              </a:buClr>
              <a:buSzPts val="6000"/>
              <a:buFont typeface="Rajdhani"/>
              <a:buNone/>
              <a:defRPr b="1" i="0" sz="6000" u="none" cap="none" strike="noStrike">
                <a:solidFill>
                  <a:srgbClr val="434343"/>
                </a:solidFill>
                <a:latin typeface="Rajdhani"/>
                <a:ea typeface="Rajdhani"/>
                <a:cs typeface="Rajdhani"/>
                <a:sym typeface="Rajdhani"/>
              </a:defRPr>
            </a:lvl1pPr>
            <a:lvl2pPr lvl="1" rtl="0">
              <a:spcBef>
                <a:spcPts val="0"/>
              </a:spcBef>
              <a:spcAft>
                <a:spcPts val="0"/>
              </a:spcAft>
              <a:buClr>
                <a:srgbClr val="434343"/>
              </a:buClr>
              <a:buSzPts val="1800"/>
              <a:buFont typeface="Rajdhani"/>
              <a:buNone/>
              <a:defRPr b="1" sz="1800">
                <a:solidFill>
                  <a:srgbClr val="434343"/>
                </a:solidFill>
                <a:latin typeface="Rajdhani"/>
                <a:ea typeface="Rajdhani"/>
                <a:cs typeface="Rajdhani"/>
                <a:sym typeface="Rajdhani"/>
              </a:defRPr>
            </a:lvl2pPr>
            <a:lvl3pPr lvl="2" rtl="0">
              <a:spcBef>
                <a:spcPts val="0"/>
              </a:spcBef>
              <a:spcAft>
                <a:spcPts val="0"/>
              </a:spcAft>
              <a:buClr>
                <a:srgbClr val="434343"/>
              </a:buClr>
              <a:buSzPts val="1800"/>
              <a:buFont typeface="Rajdhani"/>
              <a:buNone/>
              <a:defRPr b="1" sz="1800">
                <a:solidFill>
                  <a:srgbClr val="434343"/>
                </a:solidFill>
                <a:latin typeface="Rajdhani"/>
                <a:ea typeface="Rajdhani"/>
                <a:cs typeface="Rajdhani"/>
                <a:sym typeface="Rajdhani"/>
              </a:defRPr>
            </a:lvl3pPr>
            <a:lvl4pPr lvl="3" rtl="0">
              <a:spcBef>
                <a:spcPts val="0"/>
              </a:spcBef>
              <a:spcAft>
                <a:spcPts val="0"/>
              </a:spcAft>
              <a:buClr>
                <a:srgbClr val="434343"/>
              </a:buClr>
              <a:buSzPts val="1800"/>
              <a:buFont typeface="Rajdhani"/>
              <a:buNone/>
              <a:defRPr b="1" sz="1800">
                <a:solidFill>
                  <a:srgbClr val="434343"/>
                </a:solidFill>
                <a:latin typeface="Rajdhani"/>
                <a:ea typeface="Rajdhani"/>
                <a:cs typeface="Rajdhani"/>
                <a:sym typeface="Rajdhani"/>
              </a:defRPr>
            </a:lvl4pPr>
            <a:lvl5pPr lvl="4" rtl="0">
              <a:spcBef>
                <a:spcPts val="0"/>
              </a:spcBef>
              <a:spcAft>
                <a:spcPts val="0"/>
              </a:spcAft>
              <a:buClr>
                <a:srgbClr val="434343"/>
              </a:buClr>
              <a:buSzPts val="1800"/>
              <a:buFont typeface="Rajdhani"/>
              <a:buNone/>
              <a:defRPr b="1" sz="1800">
                <a:solidFill>
                  <a:srgbClr val="434343"/>
                </a:solidFill>
                <a:latin typeface="Rajdhani"/>
                <a:ea typeface="Rajdhani"/>
                <a:cs typeface="Rajdhani"/>
                <a:sym typeface="Rajdhani"/>
              </a:defRPr>
            </a:lvl5pPr>
            <a:lvl6pPr lvl="5" rtl="0">
              <a:spcBef>
                <a:spcPts val="0"/>
              </a:spcBef>
              <a:spcAft>
                <a:spcPts val="0"/>
              </a:spcAft>
              <a:buClr>
                <a:srgbClr val="434343"/>
              </a:buClr>
              <a:buSzPts val="1800"/>
              <a:buFont typeface="Rajdhani"/>
              <a:buNone/>
              <a:defRPr b="1" sz="1800">
                <a:solidFill>
                  <a:srgbClr val="434343"/>
                </a:solidFill>
                <a:latin typeface="Rajdhani"/>
                <a:ea typeface="Rajdhani"/>
                <a:cs typeface="Rajdhani"/>
                <a:sym typeface="Rajdhani"/>
              </a:defRPr>
            </a:lvl6pPr>
            <a:lvl7pPr lvl="6" rtl="0">
              <a:spcBef>
                <a:spcPts val="0"/>
              </a:spcBef>
              <a:spcAft>
                <a:spcPts val="0"/>
              </a:spcAft>
              <a:buClr>
                <a:srgbClr val="434343"/>
              </a:buClr>
              <a:buSzPts val="1800"/>
              <a:buFont typeface="Rajdhani"/>
              <a:buNone/>
              <a:defRPr b="1" sz="1800">
                <a:solidFill>
                  <a:srgbClr val="434343"/>
                </a:solidFill>
                <a:latin typeface="Rajdhani"/>
                <a:ea typeface="Rajdhani"/>
                <a:cs typeface="Rajdhani"/>
                <a:sym typeface="Rajdhani"/>
              </a:defRPr>
            </a:lvl7pPr>
            <a:lvl8pPr lvl="7" rtl="0">
              <a:spcBef>
                <a:spcPts val="0"/>
              </a:spcBef>
              <a:spcAft>
                <a:spcPts val="0"/>
              </a:spcAft>
              <a:buClr>
                <a:srgbClr val="434343"/>
              </a:buClr>
              <a:buSzPts val="1800"/>
              <a:buFont typeface="Rajdhani"/>
              <a:buNone/>
              <a:defRPr b="1" sz="1800">
                <a:solidFill>
                  <a:srgbClr val="434343"/>
                </a:solidFill>
                <a:latin typeface="Rajdhani"/>
                <a:ea typeface="Rajdhani"/>
                <a:cs typeface="Rajdhani"/>
                <a:sym typeface="Rajdhani"/>
              </a:defRPr>
            </a:lvl8pPr>
            <a:lvl9pPr lvl="8" rtl="0">
              <a:spcBef>
                <a:spcPts val="0"/>
              </a:spcBef>
              <a:spcAft>
                <a:spcPts val="0"/>
              </a:spcAft>
              <a:buClr>
                <a:srgbClr val="434343"/>
              </a:buClr>
              <a:buSzPts val="1800"/>
              <a:buFont typeface="Rajdhani"/>
              <a:buNone/>
              <a:defRPr b="1" sz="1800">
                <a:solidFill>
                  <a:srgbClr val="434343"/>
                </a:solidFill>
                <a:latin typeface="Rajdhani"/>
                <a:ea typeface="Rajdhani"/>
                <a:cs typeface="Rajdhani"/>
                <a:sym typeface="Rajdhani"/>
              </a:defRPr>
            </a:lvl9pPr>
          </a:lstStyle>
          <a:p/>
        </p:txBody>
      </p:sp>
      <p:cxnSp>
        <p:nvCxnSpPr>
          <p:cNvPr id="254" name="Google Shape;254;p22"/>
          <p:cNvCxnSpPr/>
          <p:nvPr/>
        </p:nvCxnSpPr>
        <p:spPr>
          <a:xfrm rot="10800000">
            <a:off x="6608525" y="2963850"/>
            <a:ext cx="0" cy="12096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úmeración 1">
  <p:cSld name="BLANK_1_1_1_2_1">
    <p:spTree>
      <p:nvGrpSpPr>
        <p:cNvPr id="255" name="Shape 255"/>
        <p:cNvGrpSpPr/>
        <p:nvPr/>
      </p:nvGrpSpPr>
      <p:grpSpPr>
        <a:xfrm>
          <a:off x="0" y="0"/>
          <a:ext cx="0" cy="0"/>
          <a:chOff x="0" y="0"/>
          <a:chExt cx="0" cy="0"/>
        </a:xfrm>
      </p:grpSpPr>
      <p:sp>
        <p:nvSpPr>
          <p:cNvPr id="256" name="Google Shape;256;p23"/>
          <p:cNvSpPr txBox="1"/>
          <p:nvPr>
            <p:ph idx="12" type="sldNum"/>
          </p:nvPr>
        </p:nvSpPr>
        <p:spPr>
          <a:xfrm>
            <a:off x="8472458" y="4439592"/>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s-AR"/>
              <a:t>‹#›</a:t>
            </a:fld>
            <a:endParaRPr/>
          </a:p>
        </p:txBody>
      </p:sp>
      <p:pic>
        <p:nvPicPr>
          <p:cNvPr id="257" name="Google Shape;257;p23"/>
          <p:cNvPicPr preferRelativeResize="0"/>
          <p:nvPr/>
        </p:nvPicPr>
        <p:blipFill rotWithShape="1">
          <a:blip r:embed="rId2">
            <a:alphaModFix/>
          </a:blip>
          <a:srcRect b="0" l="0" r="0" t="24744"/>
          <a:stretch/>
        </p:blipFill>
        <p:spPr>
          <a:xfrm>
            <a:off x="-5000" y="1272626"/>
            <a:ext cx="9148994" cy="3870872"/>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eración 2">
  <p:cSld name="BLANK_1_1_1_1">
    <p:spTree>
      <p:nvGrpSpPr>
        <p:cNvPr id="258" name="Shape 258"/>
        <p:cNvGrpSpPr/>
        <p:nvPr/>
      </p:nvGrpSpPr>
      <p:grpSpPr>
        <a:xfrm>
          <a:off x="0" y="0"/>
          <a:ext cx="0" cy="0"/>
          <a:chOff x="0" y="0"/>
          <a:chExt cx="0" cy="0"/>
        </a:xfrm>
      </p:grpSpPr>
      <p:pic>
        <p:nvPicPr>
          <p:cNvPr id="259" name="Google Shape;259;p24"/>
          <p:cNvPicPr preferRelativeResize="0"/>
          <p:nvPr/>
        </p:nvPicPr>
        <p:blipFill>
          <a:blip r:embed="rId2">
            <a:alphaModFix/>
          </a:blip>
          <a:stretch>
            <a:fillRect/>
          </a:stretch>
        </p:blipFill>
        <p:spPr>
          <a:xfrm>
            <a:off x="-5000" y="0"/>
            <a:ext cx="9148994" cy="5143504"/>
          </a:xfrm>
          <a:prstGeom prst="rect">
            <a:avLst/>
          </a:prstGeom>
          <a:noFill/>
          <a:ln>
            <a:noFill/>
          </a:ln>
        </p:spPr>
      </p:pic>
      <p:sp>
        <p:nvSpPr>
          <p:cNvPr id="260" name="Google Shape;260;p24"/>
          <p:cNvSpPr txBox="1"/>
          <p:nvPr>
            <p:ph type="title"/>
          </p:nvPr>
        </p:nvSpPr>
        <p:spPr>
          <a:xfrm>
            <a:off x="1100275" y="1651250"/>
            <a:ext cx="880500" cy="8370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None/>
              <a:defRPr b="1" sz="6000">
                <a:solidFill>
                  <a:srgbClr val="CB1E40"/>
                </a:solidFill>
                <a:latin typeface="Rajdhani"/>
                <a:ea typeface="Rajdhani"/>
                <a:cs typeface="Rajdhani"/>
                <a:sym typeface="Rajdhani"/>
              </a:defRPr>
            </a:lvl1pPr>
            <a:lvl2pPr lvl="1">
              <a:spcBef>
                <a:spcPts val="0"/>
              </a:spcBef>
              <a:spcAft>
                <a:spcPts val="0"/>
              </a:spcAft>
              <a:buNone/>
              <a:defRPr sz="6000"/>
            </a:lvl2pPr>
            <a:lvl3pPr lvl="2">
              <a:spcBef>
                <a:spcPts val="0"/>
              </a:spcBef>
              <a:spcAft>
                <a:spcPts val="0"/>
              </a:spcAft>
              <a:buNone/>
              <a:defRPr sz="6000"/>
            </a:lvl3pPr>
            <a:lvl4pPr lvl="3">
              <a:spcBef>
                <a:spcPts val="0"/>
              </a:spcBef>
              <a:spcAft>
                <a:spcPts val="0"/>
              </a:spcAft>
              <a:buNone/>
              <a:defRPr sz="6000"/>
            </a:lvl4pPr>
            <a:lvl5pPr lvl="4">
              <a:spcBef>
                <a:spcPts val="0"/>
              </a:spcBef>
              <a:spcAft>
                <a:spcPts val="0"/>
              </a:spcAft>
              <a:buNone/>
              <a:defRPr sz="6000"/>
            </a:lvl5pPr>
            <a:lvl6pPr lvl="5">
              <a:spcBef>
                <a:spcPts val="0"/>
              </a:spcBef>
              <a:spcAft>
                <a:spcPts val="0"/>
              </a:spcAft>
              <a:buNone/>
              <a:defRPr sz="6000"/>
            </a:lvl6pPr>
            <a:lvl7pPr lvl="6">
              <a:spcBef>
                <a:spcPts val="0"/>
              </a:spcBef>
              <a:spcAft>
                <a:spcPts val="0"/>
              </a:spcAft>
              <a:buNone/>
              <a:defRPr sz="6000"/>
            </a:lvl7pPr>
            <a:lvl8pPr lvl="7">
              <a:spcBef>
                <a:spcPts val="0"/>
              </a:spcBef>
              <a:spcAft>
                <a:spcPts val="0"/>
              </a:spcAft>
              <a:buNone/>
              <a:defRPr sz="6000"/>
            </a:lvl8pPr>
            <a:lvl9pPr lvl="8">
              <a:spcBef>
                <a:spcPts val="0"/>
              </a:spcBef>
              <a:spcAft>
                <a:spcPts val="0"/>
              </a:spcAft>
              <a:buNone/>
              <a:defRPr sz="6000"/>
            </a:lvl9pPr>
          </a:lstStyle>
          <a:p/>
        </p:txBody>
      </p:sp>
      <p:sp>
        <p:nvSpPr>
          <p:cNvPr id="261" name="Google Shape;261;p24"/>
          <p:cNvSpPr txBox="1"/>
          <p:nvPr>
            <p:ph idx="2" type="title"/>
          </p:nvPr>
        </p:nvSpPr>
        <p:spPr>
          <a:xfrm>
            <a:off x="1060525" y="378625"/>
            <a:ext cx="4747800" cy="938400"/>
          </a:xfrm>
          <a:prstGeom prst="rect">
            <a:avLst/>
          </a:prstGeom>
          <a:noFill/>
          <a:ln>
            <a:noFill/>
          </a:ln>
        </p:spPr>
        <p:txBody>
          <a:bodyPr anchorCtr="0" anchor="ctr" bIns="91425" lIns="91425" spcFirstLastPara="1" rIns="91425" wrap="square" tIns="91425">
            <a:noAutofit/>
          </a:bodyPr>
          <a:lstStyle>
            <a:lvl1pPr lvl="0">
              <a:lnSpc>
                <a:spcPct val="100000"/>
              </a:lnSpc>
              <a:spcBef>
                <a:spcPts val="0"/>
              </a:spcBef>
              <a:spcAft>
                <a:spcPts val="0"/>
              </a:spcAft>
              <a:buNone/>
              <a:defRPr b="1" sz="3500">
                <a:solidFill>
                  <a:srgbClr val="CB1E40"/>
                </a:solidFill>
                <a:latin typeface="Rajdhani"/>
                <a:ea typeface="Rajdhani"/>
                <a:cs typeface="Rajdhani"/>
                <a:sym typeface="Rajdhani"/>
              </a:defRPr>
            </a:lvl1pPr>
            <a:lvl2pPr lvl="1">
              <a:spcBef>
                <a:spcPts val="0"/>
              </a:spcBef>
              <a:spcAft>
                <a:spcPts val="0"/>
              </a:spcAft>
              <a:buNone/>
              <a:defRPr>
                <a:solidFill>
                  <a:srgbClr val="CB1E40"/>
                </a:solidFill>
              </a:defRPr>
            </a:lvl2pPr>
            <a:lvl3pPr lvl="2">
              <a:spcBef>
                <a:spcPts val="0"/>
              </a:spcBef>
              <a:spcAft>
                <a:spcPts val="0"/>
              </a:spcAft>
              <a:buNone/>
              <a:defRPr>
                <a:solidFill>
                  <a:srgbClr val="CB1E40"/>
                </a:solidFill>
              </a:defRPr>
            </a:lvl3pPr>
            <a:lvl4pPr lvl="3">
              <a:spcBef>
                <a:spcPts val="0"/>
              </a:spcBef>
              <a:spcAft>
                <a:spcPts val="0"/>
              </a:spcAft>
              <a:buNone/>
              <a:defRPr>
                <a:solidFill>
                  <a:srgbClr val="CB1E40"/>
                </a:solidFill>
              </a:defRPr>
            </a:lvl4pPr>
            <a:lvl5pPr lvl="4">
              <a:spcBef>
                <a:spcPts val="0"/>
              </a:spcBef>
              <a:spcAft>
                <a:spcPts val="0"/>
              </a:spcAft>
              <a:buNone/>
              <a:defRPr>
                <a:solidFill>
                  <a:srgbClr val="CB1E40"/>
                </a:solidFill>
              </a:defRPr>
            </a:lvl5pPr>
            <a:lvl6pPr lvl="5">
              <a:spcBef>
                <a:spcPts val="0"/>
              </a:spcBef>
              <a:spcAft>
                <a:spcPts val="0"/>
              </a:spcAft>
              <a:buNone/>
              <a:defRPr>
                <a:solidFill>
                  <a:srgbClr val="CB1E40"/>
                </a:solidFill>
              </a:defRPr>
            </a:lvl6pPr>
            <a:lvl7pPr lvl="6">
              <a:spcBef>
                <a:spcPts val="0"/>
              </a:spcBef>
              <a:spcAft>
                <a:spcPts val="0"/>
              </a:spcAft>
              <a:buNone/>
              <a:defRPr>
                <a:solidFill>
                  <a:srgbClr val="CB1E40"/>
                </a:solidFill>
              </a:defRPr>
            </a:lvl7pPr>
            <a:lvl8pPr lvl="7">
              <a:spcBef>
                <a:spcPts val="0"/>
              </a:spcBef>
              <a:spcAft>
                <a:spcPts val="0"/>
              </a:spcAft>
              <a:buNone/>
              <a:defRPr>
                <a:solidFill>
                  <a:srgbClr val="CB1E40"/>
                </a:solidFill>
              </a:defRPr>
            </a:lvl8pPr>
            <a:lvl9pPr lvl="8">
              <a:spcBef>
                <a:spcPts val="0"/>
              </a:spcBef>
              <a:spcAft>
                <a:spcPts val="0"/>
              </a:spcAft>
              <a:buNone/>
              <a:defRPr>
                <a:solidFill>
                  <a:srgbClr val="CB1E40"/>
                </a:solidFill>
              </a:defRPr>
            </a:lvl9pPr>
          </a:lstStyle>
          <a:p/>
        </p:txBody>
      </p:sp>
      <p:sp>
        <p:nvSpPr>
          <p:cNvPr id="262" name="Google Shape;262;p24"/>
          <p:cNvSpPr txBox="1"/>
          <p:nvPr>
            <p:ph idx="12" type="sldNum"/>
          </p:nvPr>
        </p:nvSpPr>
        <p:spPr>
          <a:xfrm>
            <a:off x="8472458" y="4439592"/>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s-AR"/>
              <a:t>‹#›</a:t>
            </a:fld>
            <a:endParaRPr/>
          </a:p>
        </p:txBody>
      </p:sp>
      <p:cxnSp>
        <p:nvCxnSpPr>
          <p:cNvPr id="263" name="Google Shape;263;p24"/>
          <p:cNvCxnSpPr/>
          <p:nvPr/>
        </p:nvCxnSpPr>
        <p:spPr>
          <a:xfrm>
            <a:off x="2074408" y="1800396"/>
            <a:ext cx="0" cy="1761300"/>
          </a:xfrm>
          <a:prstGeom prst="straightConnector1">
            <a:avLst/>
          </a:prstGeom>
          <a:noFill/>
          <a:ln cap="flat" cmpd="sng" w="19050">
            <a:solidFill>
              <a:srgbClr val="559ABA"/>
            </a:solidFill>
            <a:prstDash val="solid"/>
            <a:round/>
            <a:headEnd len="med" w="med" type="none"/>
            <a:tailEnd len="med" w="med" type="none"/>
          </a:ln>
        </p:spPr>
      </p:cxnSp>
      <p:sp>
        <p:nvSpPr>
          <p:cNvPr id="264" name="Google Shape;264;p24"/>
          <p:cNvSpPr txBox="1"/>
          <p:nvPr>
            <p:ph idx="3" type="title"/>
          </p:nvPr>
        </p:nvSpPr>
        <p:spPr>
          <a:xfrm>
            <a:off x="1100275" y="2565650"/>
            <a:ext cx="880500" cy="8370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None/>
              <a:defRPr b="1" sz="6000">
                <a:solidFill>
                  <a:srgbClr val="CB1E40"/>
                </a:solidFill>
                <a:latin typeface="Rajdhani"/>
                <a:ea typeface="Rajdhani"/>
                <a:cs typeface="Rajdhani"/>
                <a:sym typeface="Rajdhani"/>
              </a:defRPr>
            </a:lvl1pPr>
            <a:lvl2pPr lvl="1" rtl="0">
              <a:spcBef>
                <a:spcPts val="0"/>
              </a:spcBef>
              <a:spcAft>
                <a:spcPts val="0"/>
              </a:spcAft>
              <a:buNone/>
              <a:defRPr sz="6000"/>
            </a:lvl2pPr>
            <a:lvl3pPr lvl="2" rtl="0">
              <a:spcBef>
                <a:spcPts val="0"/>
              </a:spcBef>
              <a:spcAft>
                <a:spcPts val="0"/>
              </a:spcAft>
              <a:buNone/>
              <a:defRPr sz="6000"/>
            </a:lvl3pPr>
            <a:lvl4pPr lvl="3" rtl="0">
              <a:spcBef>
                <a:spcPts val="0"/>
              </a:spcBef>
              <a:spcAft>
                <a:spcPts val="0"/>
              </a:spcAft>
              <a:buNone/>
              <a:defRPr sz="6000"/>
            </a:lvl4pPr>
            <a:lvl5pPr lvl="4" rtl="0">
              <a:spcBef>
                <a:spcPts val="0"/>
              </a:spcBef>
              <a:spcAft>
                <a:spcPts val="0"/>
              </a:spcAft>
              <a:buNone/>
              <a:defRPr sz="6000"/>
            </a:lvl5pPr>
            <a:lvl6pPr lvl="5" rtl="0">
              <a:spcBef>
                <a:spcPts val="0"/>
              </a:spcBef>
              <a:spcAft>
                <a:spcPts val="0"/>
              </a:spcAft>
              <a:buNone/>
              <a:defRPr sz="6000"/>
            </a:lvl6pPr>
            <a:lvl7pPr lvl="6" rtl="0">
              <a:spcBef>
                <a:spcPts val="0"/>
              </a:spcBef>
              <a:spcAft>
                <a:spcPts val="0"/>
              </a:spcAft>
              <a:buNone/>
              <a:defRPr sz="6000"/>
            </a:lvl7pPr>
            <a:lvl8pPr lvl="7" rtl="0">
              <a:spcBef>
                <a:spcPts val="0"/>
              </a:spcBef>
              <a:spcAft>
                <a:spcPts val="0"/>
              </a:spcAft>
              <a:buNone/>
              <a:defRPr sz="6000"/>
            </a:lvl8pPr>
            <a:lvl9pPr lvl="8" rtl="0">
              <a:spcBef>
                <a:spcPts val="0"/>
              </a:spcBef>
              <a:spcAft>
                <a:spcPts val="0"/>
              </a:spcAft>
              <a:buNone/>
              <a:defRPr sz="6000"/>
            </a:lvl9pPr>
          </a:lstStyle>
          <a:p/>
        </p:txBody>
      </p:sp>
      <p:sp>
        <p:nvSpPr>
          <p:cNvPr id="265" name="Google Shape;265;p24"/>
          <p:cNvSpPr txBox="1"/>
          <p:nvPr>
            <p:ph idx="1" type="subTitle"/>
          </p:nvPr>
        </p:nvSpPr>
        <p:spPr>
          <a:xfrm>
            <a:off x="2227075" y="1797075"/>
            <a:ext cx="3088800" cy="6912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None/>
              <a:defRPr sz="2400">
                <a:solidFill>
                  <a:srgbClr val="33383C"/>
                </a:solidFill>
                <a:latin typeface="Open Sans"/>
                <a:ea typeface="Open Sans"/>
                <a:cs typeface="Open Sans"/>
                <a:sym typeface="Open Sans"/>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p:txBody>
      </p:sp>
      <p:sp>
        <p:nvSpPr>
          <p:cNvPr id="266" name="Google Shape;266;p24"/>
          <p:cNvSpPr txBox="1"/>
          <p:nvPr>
            <p:ph idx="4" type="subTitle"/>
          </p:nvPr>
        </p:nvSpPr>
        <p:spPr>
          <a:xfrm>
            <a:off x="2227075" y="2711475"/>
            <a:ext cx="3088800" cy="6912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2400">
                <a:solidFill>
                  <a:srgbClr val="33383C"/>
                </a:solidFill>
                <a:latin typeface="Open Sans"/>
                <a:ea typeface="Open Sans"/>
                <a:cs typeface="Open Sans"/>
                <a:sym typeface="Open Sa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7" name="Google Shape;267;p24"/>
          <p:cNvSpPr txBox="1"/>
          <p:nvPr>
            <p:ph idx="5" type="title"/>
          </p:nvPr>
        </p:nvSpPr>
        <p:spPr>
          <a:xfrm>
            <a:off x="4407900" y="2330475"/>
            <a:ext cx="880500" cy="8370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None/>
              <a:defRPr b="1" sz="6000">
                <a:solidFill>
                  <a:srgbClr val="CB1E40"/>
                </a:solidFill>
                <a:latin typeface="Rajdhani"/>
                <a:ea typeface="Rajdhani"/>
                <a:cs typeface="Rajdhani"/>
                <a:sym typeface="Rajdhani"/>
              </a:defRPr>
            </a:lvl1pPr>
            <a:lvl2pPr lvl="1" rtl="0">
              <a:spcBef>
                <a:spcPts val="0"/>
              </a:spcBef>
              <a:spcAft>
                <a:spcPts val="0"/>
              </a:spcAft>
              <a:buNone/>
              <a:defRPr sz="6000"/>
            </a:lvl2pPr>
            <a:lvl3pPr lvl="2" rtl="0">
              <a:spcBef>
                <a:spcPts val="0"/>
              </a:spcBef>
              <a:spcAft>
                <a:spcPts val="0"/>
              </a:spcAft>
              <a:buNone/>
              <a:defRPr sz="6000"/>
            </a:lvl3pPr>
            <a:lvl4pPr lvl="3" rtl="0">
              <a:spcBef>
                <a:spcPts val="0"/>
              </a:spcBef>
              <a:spcAft>
                <a:spcPts val="0"/>
              </a:spcAft>
              <a:buNone/>
              <a:defRPr sz="6000"/>
            </a:lvl4pPr>
            <a:lvl5pPr lvl="4" rtl="0">
              <a:spcBef>
                <a:spcPts val="0"/>
              </a:spcBef>
              <a:spcAft>
                <a:spcPts val="0"/>
              </a:spcAft>
              <a:buNone/>
              <a:defRPr sz="6000"/>
            </a:lvl5pPr>
            <a:lvl6pPr lvl="5" rtl="0">
              <a:spcBef>
                <a:spcPts val="0"/>
              </a:spcBef>
              <a:spcAft>
                <a:spcPts val="0"/>
              </a:spcAft>
              <a:buNone/>
              <a:defRPr sz="6000"/>
            </a:lvl6pPr>
            <a:lvl7pPr lvl="6" rtl="0">
              <a:spcBef>
                <a:spcPts val="0"/>
              </a:spcBef>
              <a:spcAft>
                <a:spcPts val="0"/>
              </a:spcAft>
              <a:buNone/>
              <a:defRPr sz="6000"/>
            </a:lvl7pPr>
            <a:lvl8pPr lvl="7" rtl="0">
              <a:spcBef>
                <a:spcPts val="0"/>
              </a:spcBef>
              <a:spcAft>
                <a:spcPts val="0"/>
              </a:spcAft>
              <a:buNone/>
              <a:defRPr sz="6000"/>
            </a:lvl8pPr>
            <a:lvl9pPr lvl="8" rtl="0">
              <a:spcBef>
                <a:spcPts val="0"/>
              </a:spcBef>
              <a:spcAft>
                <a:spcPts val="0"/>
              </a:spcAft>
              <a:buNone/>
              <a:defRPr sz="6000"/>
            </a:lvl9pPr>
          </a:lstStyle>
          <a:p/>
        </p:txBody>
      </p:sp>
      <p:sp>
        <p:nvSpPr>
          <p:cNvPr id="268" name="Google Shape;268;p24"/>
          <p:cNvSpPr txBox="1"/>
          <p:nvPr>
            <p:ph idx="6" type="title"/>
          </p:nvPr>
        </p:nvSpPr>
        <p:spPr>
          <a:xfrm>
            <a:off x="4407900" y="3244875"/>
            <a:ext cx="880500" cy="8370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None/>
              <a:defRPr b="1" sz="6000">
                <a:solidFill>
                  <a:srgbClr val="CB1E40"/>
                </a:solidFill>
                <a:latin typeface="Rajdhani"/>
                <a:ea typeface="Rajdhani"/>
                <a:cs typeface="Rajdhani"/>
                <a:sym typeface="Rajdhani"/>
              </a:defRPr>
            </a:lvl1pPr>
            <a:lvl2pPr lvl="1" rtl="0">
              <a:spcBef>
                <a:spcPts val="0"/>
              </a:spcBef>
              <a:spcAft>
                <a:spcPts val="0"/>
              </a:spcAft>
              <a:buNone/>
              <a:defRPr sz="6000"/>
            </a:lvl2pPr>
            <a:lvl3pPr lvl="2" rtl="0">
              <a:spcBef>
                <a:spcPts val="0"/>
              </a:spcBef>
              <a:spcAft>
                <a:spcPts val="0"/>
              </a:spcAft>
              <a:buNone/>
              <a:defRPr sz="6000"/>
            </a:lvl3pPr>
            <a:lvl4pPr lvl="3" rtl="0">
              <a:spcBef>
                <a:spcPts val="0"/>
              </a:spcBef>
              <a:spcAft>
                <a:spcPts val="0"/>
              </a:spcAft>
              <a:buNone/>
              <a:defRPr sz="6000"/>
            </a:lvl4pPr>
            <a:lvl5pPr lvl="4" rtl="0">
              <a:spcBef>
                <a:spcPts val="0"/>
              </a:spcBef>
              <a:spcAft>
                <a:spcPts val="0"/>
              </a:spcAft>
              <a:buNone/>
              <a:defRPr sz="6000"/>
            </a:lvl5pPr>
            <a:lvl6pPr lvl="5" rtl="0">
              <a:spcBef>
                <a:spcPts val="0"/>
              </a:spcBef>
              <a:spcAft>
                <a:spcPts val="0"/>
              </a:spcAft>
              <a:buNone/>
              <a:defRPr sz="6000"/>
            </a:lvl6pPr>
            <a:lvl7pPr lvl="6" rtl="0">
              <a:spcBef>
                <a:spcPts val="0"/>
              </a:spcBef>
              <a:spcAft>
                <a:spcPts val="0"/>
              </a:spcAft>
              <a:buNone/>
              <a:defRPr sz="6000"/>
            </a:lvl7pPr>
            <a:lvl8pPr lvl="7" rtl="0">
              <a:spcBef>
                <a:spcPts val="0"/>
              </a:spcBef>
              <a:spcAft>
                <a:spcPts val="0"/>
              </a:spcAft>
              <a:buNone/>
              <a:defRPr sz="6000"/>
            </a:lvl8pPr>
            <a:lvl9pPr lvl="8" rtl="0">
              <a:spcBef>
                <a:spcPts val="0"/>
              </a:spcBef>
              <a:spcAft>
                <a:spcPts val="0"/>
              </a:spcAft>
              <a:buNone/>
              <a:defRPr sz="6000"/>
            </a:lvl9pPr>
          </a:lstStyle>
          <a:p/>
        </p:txBody>
      </p:sp>
      <p:sp>
        <p:nvSpPr>
          <p:cNvPr id="269" name="Google Shape;269;p24"/>
          <p:cNvSpPr txBox="1"/>
          <p:nvPr>
            <p:ph idx="7" type="subTitle"/>
          </p:nvPr>
        </p:nvSpPr>
        <p:spPr>
          <a:xfrm>
            <a:off x="5534700" y="2476300"/>
            <a:ext cx="3088800" cy="6912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2400">
                <a:solidFill>
                  <a:srgbClr val="33383C"/>
                </a:solidFill>
                <a:latin typeface="Open Sans"/>
                <a:ea typeface="Open Sans"/>
                <a:cs typeface="Open Sans"/>
                <a:sym typeface="Open Sa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0" name="Google Shape;270;p24"/>
          <p:cNvSpPr txBox="1"/>
          <p:nvPr>
            <p:ph idx="8" type="subTitle"/>
          </p:nvPr>
        </p:nvSpPr>
        <p:spPr>
          <a:xfrm>
            <a:off x="5534700" y="3390700"/>
            <a:ext cx="3088800" cy="6912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2400">
                <a:solidFill>
                  <a:srgbClr val="33383C"/>
                </a:solidFill>
                <a:latin typeface="Open Sans"/>
                <a:ea typeface="Open Sans"/>
                <a:cs typeface="Open Sans"/>
                <a:sym typeface="Open Sa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71" name="Google Shape;271;p24"/>
          <p:cNvCxnSpPr/>
          <p:nvPr/>
        </p:nvCxnSpPr>
        <p:spPr>
          <a:xfrm>
            <a:off x="5274808" y="2486196"/>
            <a:ext cx="0" cy="1761300"/>
          </a:xfrm>
          <a:prstGeom prst="straightConnector1">
            <a:avLst/>
          </a:prstGeom>
          <a:noFill/>
          <a:ln cap="flat" cmpd="sng" w="19050">
            <a:solidFill>
              <a:srgbClr val="559ABA"/>
            </a:solidFill>
            <a:prstDash val="solid"/>
            <a:round/>
            <a:headEnd len="med" w="med" type="none"/>
            <a:tailEnd len="med" w="med" type="none"/>
          </a:ln>
        </p:spPr>
      </p:cxn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ierre">
  <p:cSld name="Portada University_2">
    <p:spTree>
      <p:nvGrpSpPr>
        <p:cNvPr id="272" name="Shape 272"/>
        <p:cNvGrpSpPr/>
        <p:nvPr/>
      </p:nvGrpSpPr>
      <p:grpSpPr>
        <a:xfrm>
          <a:off x="0" y="0"/>
          <a:ext cx="0" cy="0"/>
          <a:chOff x="0" y="0"/>
          <a:chExt cx="0" cy="0"/>
        </a:xfrm>
      </p:grpSpPr>
      <p:sp>
        <p:nvSpPr>
          <p:cNvPr id="273" name="Google Shape;273;p25"/>
          <p:cNvSpPr/>
          <p:nvPr/>
        </p:nvSpPr>
        <p:spPr>
          <a:xfrm>
            <a:off x="-520995" y="-1350765"/>
            <a:ext cx="5449399" cy="7015264"/>
          </a:xfrm>
          <a:custGeom>
            <a:rect b="b" l="l" r="r" t="t"/>
            <a:pathLst>
              <a:path extrusionOk="0" h="7015264" w="5449399">
                <a:moveTo>
                  <a:pt x="5448899" y="3397118"/>
                </a:moveTo>
                <a:cubicBezTo>
                  <a:pt x="5448152" y="3139504"/>
                  <a:pt x="5334829" y="3023194"/>
                  <a:pt x="5212495" y="2935912"/>
                </a:cubicBezTo>
                <a:lnTo>
                  <a:pt x="5207266" y="2932178"/>
                </a:lnTo>
                <a:lnTo>
                  <a:pt x="508808" y="51870"/>
                </a:lnTo>
                <a:lnTo>
                  <a:pt x="498601" y="46044"/>
                </a:lnTo>
                <a:cubicBezTo>
                  <a:pt x="382789" y="-15098"/>
                  <a:pt x="253783" y="-15347"/>
                  <a:pt x="153505" y="45297"/>
                </a:cubicBezTo>
                <a:cubicBezTo>
                  <a:pt x="57061" y="103651"/>
                  <a:pt x="-347" y="210600"/>
                  <a:pt x="2" y="331441"/>
                </a:cubicBezTo>
                <a:lnTo>
                  <a:pt x="499" y="513922"/>
                </a:lnTo>
                <a:cubicBezTo>
                  <a:pt x="1246" y="787718"/>
                  <a:pt x="104611" y="873854"/>
                  <a:pt x="219676" y="944606"/>
                </a:cubicBezTo>
                <a:lnTo>
                  <a:pt x="4335638" y="3495951"/>
                </a:lnTo>
                <a:lnTo>
                  <a:pt x="236207" y="6068855"/>
                </a:lnTo>
                <a:lnTo>
                  <a:pt x="233767" y="6070398"/>
                </a:lnTo>
                <a:cubicBezTo>
                  <a:pt x="119199" y="6141996"/>
                  <a:pt x="16432" y="6228881"/>
                  <a:pt x="17229" y="6502129"/>
                </a:cubicBezTo>
                <a:lnTo>
                  <a:pt x="17727" y="6684659"/>
                </a:lnTo>
                <a:cubicBezTo>
                  <a:pt x="18075" y="6805450"/>
                  <a:pt x="75633" y="6912200"/>
                  <a:pt x="171728" y="6970156"/>
                </a:cubicBezTo>
                <a:cubicBezTo>
                  <a:pt x="221618" y="7000229"/>
                  <a:pt x="278628" y="7015265"/>
                  <a:pt x="337629" y="7015265"/>
                </a:cubicBezTo>
                <a:cubicBezTo>
                  <a:pt x="396979" y="7015265"/>
                  <a:pt x="458371" y="7000030"/>
                  <a:pt x="516476" y="6969608"/>
                </a:cubicBezTo>
                <a:lnTo>
                  <a:pt x="522401" y="6966521"/>
                </a:lnTo>
                <a:lnTo>
                  <a:pt x="5204976" y="4058679"/>
                </a:lnTo>
                <a:lnTo>
                  <a:pt x="5215980" y="4051310"/>
                </a:lnTo>
                <a:cubicBezTo>
                  <a:pt x="5337618" y="3962982"/>
                  <a:pt x="5450094" y="3845776"/>
                  <a:pt x="5449397" y="3588859"/>
                </a:cubicBezTo>
                <a:lnTo>
                  <a:pt x="5448899" y="3397118"/>
                </a:lnTo>
                <a:close/>
              </a:path>
            </a:pathLst>
          </a:custGeom>
          <a:solidFill>
            <a:srgbClr val="CB1E4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grpSp>
        <p:nvGrpSpPr>
          <p:cNvPr id="274" name="Google Shape;274;p25"/>
          <p:cNvGrpSpPr/>
          <p:nvPr/>
        </p:nvGrpSpPr>
        <p:grpSpPr>
          <a:xfrm>
            <a:off x="445593" y="2001297"/>
            <a:ext cx="2196917" cy="517858"/>
            <a:chOff x="363193" y="1700338"/>
            <a:chExt cx="2196917" cy="517858"/>
          </a:xfrm>
        </p:grpSpPr>
        <p:sp>
          <p:nvSpPr>
            <p:cNvPr id="275" name="Google Shape;275;p25"/>
            <p:cNvSpPr/>
            <p:nvPr/>
          </p:nvSpPr>
          <p:spPr>
            <a:xfrm>
              <a:off x="363193" y="1700338"/>
              <a:ext cx="179113" cy="291943"/>
            </a:xfrm>
            <a:custGeom>
              <a:rect b="b" l="l" r="r" t="t"/>
              <a:pathLst>
                <a:path extrusionOk="0" h="291943" w="179113">
                  <a:moveTo>
                    <a:pt x="161354" y="17304"/>
                  </a:moveTo>
                  <a:cubicBezTo>
                    <a:pt x="149514" y="5768"/>
                    <a:pt x="133222" y="0"/>
                    <a:pt x="112426" y="0"/>
                  </a:cubicBezTo>
                  <a:lnTo>
                    <a:pt x="7286" y="0"/>
                  </a:lnTo>
                  <a:cubicBezTo>
                    <a:pt x="2429" y="0"/>
                    <a:pt x="0" y="2429"/>
                    <a:pt x="0" y="7286"/>
                  </a:cubicBezTo>
                  <a:lnTo>
                    <a:pt x="0" y="284709"/>
                  </a:lnTo>
                  <a:cubicBezTo>
                    <a:pt x="0" y="289515"/>
                    <a:pt x="2429" y="291944"/>
                    <a:pt x="7286" y="291944"/>
                  </a:cubicBezTo>
                  <a:lnTo>
                    <a:pt x="112426" y="291944"/>
                  </a:lnTo>
                  <a:cubicBezTo>
                    <a:pt x="133222" y="291944"/>
                    <a:pt x="149514" y="286125"/>
                    <a:pt x="161354" y="274437"/>
                  </a:cubicBezTo>
                  <a:cubicBezTo>
                    <a:pt x="173143" y="262750"/>
                    <a:pt x="179113" y="246508"/>
                    <a:pt x="179113" y="225713"/>
                  </a:cubicBezTo>
                  <a:lnTo>
                    <a:pt x="179113" y="57174"/>
                  </a:lnTo>
                  <a:cubicBezTo>
                    <a:pt x="179113" y="36076"/>
                    <a:pt x="173143" y="28840"/>
                    <a:pt x="161354" y="17304"/>
                  </a:cubicBezTo>
                  <a:moveTo>
                    <a:pt x="137219" y="223992"/>
                  </a:moveTo>
                  <a:cubicBezTo>
                    <a:pt x="137219" y="245091"/>
                    <a:pt x="126948" y="255615"/>
                    <a:pt x="106405" y="255615"/>
                  </a:cubicBezTo>
                  <a:lnTo>
                    <a:pt x="46195" y="255615"/>
                  </a:lnTo>
                  <a:cubicBezTo>
                    <a:pt x="43058" y="255615"/>
                    <a:pt x="41489" y="254047"/>
                    <a:pt x="41489" y="250910"/>
                  </a:cubicBezTo>
                  <a:lnTo>
                    <a:pt x="41489" y="40629"/>
                  </a:lnTo>
                  <a:cubicBezTo>
                    <a:pt x="41489" y="37796"/>
                    <a:pt x="43058" y="36329"/>
                    <a:pt x="46195" y="36329"/>
                  </a:cubicBezTo>
                  <a:lnTo>
                    <a:pt x="106456" y="36329"/>
                  </a:lnTo>
                  <a:cubicBezTo>
                    <a:pt x="126998" y="36329"/>
                    <a:pt x="137269" y="37796"/>
                    <a:pt x="137269" y="58844"/>
                  </a:cubicBezTo>
                  <a:lnTo>
                    <a:pt x="137269" y="223992"/>
                  </a:lnTo>
                  <a:close/>
                </a:path>
              </a:pathLst>
            </a:custGeom>
            <a:solidFill>
              <a:srgbClr val="CB1E4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276" name="Google Shape;276;p25"/>
            <p:cNvSpPr/>
            <p:nvPr/>
          </p:nvSpPr>
          <p:spPr>
            <a:xfrm>
              <a:off x="581164" y="1774310"/>
              <a:ext cx="41489" cy="217920"/>
            </a:xfrm>
            <a:custGeom>
              <a:rect b="b" l="l" r="r" t="t"/>
              <a:pathLst>
                <a:path extrusionOk="0" h="217920" w="41489">
                  <a:moveTo>
                    <a:pt x="34204" y="0"/>
                  </a:moveTo>
                  <a:lnTo>
                    <a:pt x="6831" y="0"/>
                  </a:lnTo>
                  <a:cubicBezTo>
                    <a:pt x="2277" y="0"/>
                    <a:pt x="0" y="2429"/>
                    <a:pt x="0" y="7235"/>
                  </a:cubicBezTo>
                  <a:lnTo>
                    <a:pt x="0" y="210685"/>
                  </a:lnTo>
                  <a:cubicBezTo>
                    <a:pt x="0" y="215492"/>
                    <a:pt x="2429" y="217921"/>
                    <a:pt x="7235" y="217921"/>
                  </a:cubicBezTo>
                  <a:lnTo>
                    <a:pt x="34608" y="217921"/>
                  </a:lnTo>
                  <a:cubicBezTo>
                    <a:pt x="37189" y="217921"/>
                    <a:pt x="38960" y="217415"/>
                    <a:pt x="39972" y="216453"/>
                  </a:cubicBezTo>
                  <a:cubicBezTo>
                    <a:pt x="40933" y="215441"/>
                    <a:pt x="41489" y="213519"/>
                    <a:pt x="41489" y="210685"/>
                  </a:cubicBezTo>
                  <a:lnTo>
                    <a:pt x="41489" y="7235"/>
                  </a:lnTo>
                  <a:cubicBezTo>
                    <a:pt x="41489" y="2429"/>
                    <a:pt x="39061" y="0"/>
                    <a:pt x="34204" y="0"/>
                  </a:cubicBezTo>
                </a:path>
              </a:pathLst>
            </a:custGeom>
            <a:solidFill>
              <a:srgbClr val="CB1E4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277" name="Google Shape;277;p25"/>
            <p:cNvSpPr/>
            <p:nvPr/>
          </p:nvSpPr>
          <p:spPr>
            <a:xfrm>
              <a:off x="581164" y="1701349"/>
              <a:ext cx="41439" cy="43918"/>
            </a:xfrm>
            <a:custGeom>
              <a:rect b="b" l="l" r="r" t="t"/>
              <a:pathLst>
                <a:path extrusionOk="0" h="43918" w="41439">
                  <a:moveTo>
                    <a:pt x="34608" y="0"/>
                  </a:moveTo>
                  <a:lnTo>
                    <a:pt x="6831" y="0"/>
                  </a:lnTo>
                  <a:cubicBezTo>
                    <a:pt x="2277" y="0"/>
                    <a:pt x="0" y="2277"/>
                    <a:pt x="0" y="6881"/>
                  </a:cubicBezTo>
                  <a:lnTo>
                    <a:pt x="0" y="36683"/>
                  </a:lnTo>
                  <a:cubicBezTo>
                    <a:pt x="0" y="41489"/>
                    <a:pt x="2226" y="43918"/>
                    <a:pt x="6831" y="43918"/>
                  </a:cubicBezTo>
                  <a:lnTo>
                    <a:pt x="34608" y="43918"/>
                  </a:lnTo>
                  <a:cubicBezTo>
                    <a:pt x="39162" y="43918"/>
                    <a:pt x="41439" y="41489"/>
                    <a:pt x="41439" y="36683"/>
                  </a:cubicBezTo>
                  <a:lnTo>
                    <a:pt x="41439" y="6831"/>
                  </a:lnTo>
                  <a:cubicBezTo>
                    <a:pt x="41489" y="2277"/>
                    <a:pt x="39162" y="0"/>
                    <a:pt x="34608" y="0"/>
                  </a:cubicBezTo>
                </a:path>
              </a:pathLst>
            </a:custGeom>
            <a:solidFill>
              <a:srgbClr val="CB1E4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278" name="Google Shape;278;p25"/>
            <p:cNvSpPr/>
            <p:nvPr/>
          </p:nvSpPr>
          <p:spPr>
            <a:xfrm>
              <a:off x="658122" y="1774310"/>
              <a:ext cx="169651" cy="284556"/>
            </a:xfrm>
            <a:custGeom>
              <a:rect b="b" l="l" r="r" t="t"/>
              <a:pathLst>
                <a:path extrusionOk="0" h="284556" w="169651">
                  <a:moveTo>
                    <a:pt x="161961" y="0"/>
                  </a:moveTo>
                  <a:lnTo>
                    <a:pt x="66231" y="0"/>
                  </a:lnTo>
                  <a:cubicBezTo>
                    <a:pt x="45436" y="0"/>
                    <a:pt x="29194" y="5768"/>
                    <a:pt x="17557" y="17254"/>
                  </a:cubicBezTo>
                  <a:cubicBezTo>
                    <a:pt x="5869" y="28790"/>
                    <a:pt x="0" y="45132"/>
                    <a:pt x="0" y="66181"/>
                  </a:cubicBezTo>
                  <a:lnTo>
                    <a:pt x="0" y="140963"/>
                  </a:lnTo>
                  <a:cubicBezTo>
                    <a:pt x="0" y="162062"/>
                    <a:pt x="5464" y="178405"/>
                    <a:pt x="16444" y="189941"/>
                  </a:cubicBezTo>
                  <a:cubicBezTo>
                    <a:pt x="27424" y="201477"/>
                    <a:pt x="43159" y="207194"/>
                    <a:pt x="63651" y="207194"/>
                  </a:cubicBezTo>
                  <a:lnTo>
                    <a:pt x="82878" y="207194"/>
                  </a:lnTo>
                  <a:cubicBezTo>
                    <a:pt x="104533" y="207194"/>
                    <a:pt x="118953" y="199503"/>
                    <a:pt x="126088" y="184122"/>
                  </a:cubicBezTo>
                  <a:lnTo>
                    <a:pt x="127808" y="184122"/>
                  </a:lnTo>
                  <a:lnTo>
                    <a:pt x="127808" y="216605"/>
                  </a:lnTo>
                  <a:cubicBezTo>
                    <a:pt x="127808" y="237653"/>
                    <a:pt x="117385" y="248228"/>
                    <a:pt x="96589" y="248228"/>
                  </a:cubicBezTo>
                  <a:lnTo>
                    <a:pt x="22617" y="248228"/>
                  </a:lnTo>
                  <a:cubicBezTo>
                    <a:pt x="17760" y="248228"/>
                    <a:pt x="15381" y="250657"/>
                    <a:pt x="15381" y="255514"/>
                  </a:cubicBezTo>
                  <a:lnTo>
                    <a:pt x="15381" y="277726"/>
                  </a:lnTo>
                  <a:cubicBezTo>
                    <a:pt x="15381" y="282280"/>
                    <a:pt x="17810" y="284557"/>
                    <a:pt x="22617" y="284557"/>
                  </a:cubicBezTo>
                  <a:lnTo>
                    <a:pt x="102965" y="284557"/>
                  </a:lnTo>
                  <a:cubicBezTo>
                    <a:pt x="123760" y="284557"/>
                    <a:pt x="140052" y="278789"/>
                    <a:pt x="151892" y="267303"/>
                  </a:cubicBezTo>
                  <a:cubicBezTo>
                    <a:pt x="163681" y="255717"/>
                    <a:pt x="169651" y="239576"/>
                    <a:pt x="169651" y="218781"/>
                  </a:cubicBezTo>
                  <a:lnTo>
                    <a:pt x="169651" y="7235"/>
                  </a:lnTo>
                  <a:cubicBezTo>
                    <a:pt x="169651" y="2429"/>
                    <a:pt x="167122" y="0"/>
                    <a:pt x="161961" y="0"/>
                  </a:cubicBezTo>
                  <a:moveTo>
                    <a:pt x="127757" y="134638"/>
                  </a:moveTo>
                  <a:cubicBezTo>
                    <a:pt x="127757" y="158571"/>
                    <a:pt x="116069" y="170511"/>
                    <a:pt x="92694" y="170511"/>
                  </a:cubicBezTo>
                  <a:lnTo>
                    <a:pt x="72202" y="170511"/>
                  </a:lnTo>
                  <a:cubicBezTo>
                    <a:pt x="51963" y="170511"/>
                    <a:pt x="41844" y="159987"/>
                    <a:pt x="41844" y="138888"/>
                  </a:cubicBezTo>
                  <a:lnTo>
                    <a:pt x="41844" y="67952"/>
                  </a:lnTo>
                  <a:cubicBezTo>
                    <a:pt x="41844" y="46903"/>
                    <a:pt x="51963" y="36329"/>
                    <a:pt x="72202" y="36329"/>
                  </a:cubicBezTo>
                  <a:lnTo>
                    <a:pt x="123052" y="36329"/>
                  </a:lnTo>
                  <a:cubicBezTo>
                    <a:pt x="126189" y="36329"/>
                    <a:pt x="127757" y="37745"/>
                    <a:pt x="127757" y="40579"/>
                  </a:cubicBezTo>
                  <a:lnTo>
                    <a:pt x="127757" y="134638"/>
                  </a:lnTo>
                  <a:close/>
                </a:path>
              </a:pathLst>
            </a:custGeom>
            <a:solidFill>
              <a:srgbClr val="CB1E4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279" name="Google Shape;279;p25"/>
            <p:cNvSpPr/>
            <p:nvPr/>
          </p:nvSpPr>
          <p:spPr>
            <a:xfrm>
              <a:off x="866227" y="1701349"/>
              <a:ext cx="41439" cy="43918"/>
            </a:xfrm>
            <a:custGeom>
              <a:rect b="b" l="l" r="r" t="t"/>
              <a:pathLst>
                <a:path extrusionOk="0" h="43918" w="41439">
                  <a:moveTo>
                    <a:pt x="34608" y="0"/>
                  </a:moveTo>
                  <a:lnTo>
                    <a:pt x="6831" y="0"/>
                  </a:lnTo>
                  <a:cubicBezTo>
                    <a:pt x="2277" y="0"/>
                    <a:pt x="0" y="2277"/>
                    <a:pt x="0" y="6881"/>
                  </a:cubicBezTo>
                  <a:lnTo>
                    <a:pt x="0" y="36683"/>
                  </a:lnTo>
                  <a:cubicBezTo>
                    <a:pt x="0" y="41489"/>
                    <a:pt x="2277" y="43918"/>
                    <a:pt x="6831" y="43918"/>
                  </a:cubicBezTo>
                  <a:lnTo>
                    <a:pt x="34608" y="43918"/>
                  </a:lnTo>
                  <a:cubicBezTo>
                    <a:pt x="39162" y="43918"/>
                    <a:pt x="41439" y="41489"/>
                    <a:pt x="41439" y="36683"/>
                  </a:cubicBezTo>
                  <a:lnTo>
                    <a:pt x="41439" y="6831"/>
                  </a:lnTo>
                  <a:cubicBezTo>
                    <a:pt x="41489" y="2277"/>
                    <a:pt x="39213" y="0"/>
                    <a:pt x="34608" y="0"/>
                  </a:cubicBezTo>
                </a:path>
              </a:pathLst>
            </a:custGeom>
            <a:solidFill>
              <a:srgbClr val="CB1E4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280" name="Google Shape;280;p25"/>
            <p:cNvSpPr/>
            <p:nvPr/>
          </p:nvSpPr>
          <p:spPr>
            <a:xfrm>
              <a:off x="866227" y="1774310"/>
              <a:ext cx="41489" cy="217920"/>
            </a:xfrm>
            <a:custGeom>
              <a:rect b="b" l="l" r="r" t="t"/>
              <a:pathLst>
                <a:path extrusionOk="0" h="217920" w="41489">
                  <a:moveTo>
                    <a:pt x="34204" y="0"/>
                  </a:moveTo>
                  <a:lnTo>
                    <a:pt x="6831" y="0"/>
                  </a:lnTo>
                  <a:cubicBezTo>
                    <a:pt x="2277" y="0"/>
                    <a:pt x="0" y="2429"/>
                    <a:pt x="0" y="7235"/>
                  </a:cubicBezTo>
                  <a:lnTo>
                    <a:pt x="0" y="210685"/>
                  </a:lnTo>
                  <a:cubicBezTo>
                    <a:pt x="0" y="215492"/>
                    <a:pt x="2429" y="217921"/>
                    <a:pt x="7286" y="217921"/>
                  </a:cubicBezTo>
                  <a:lnTo>
                    <a:pt x="34659" y="217921"/>
                  </a:lnTo>
                  <a:cubicBezTo>
                    <a:pt x="37239" y="217921"/>
                    <a:pt x="39010" y="217415"/>
                    <a:pt x="39972" y="216453"/>
                  </a:cubicBezTo>
                  <a:cubicBezTo>
                    <a:pt x="40983" y="215441"/>
                    <a:pt x="41489" y="213519"/>
                    <a:pt x="41489" y="210685"/>
                  </a:cubicBezTo>
                  <a:lnTo>
                    <a:pt x="41489" y="7235"/>
                  </a:lnTo>
                  <a:cubicBezTo>
                    <a:pt x="41489" y="2429"/>
                    <a:pt x="39061" y="0"/>
                    <a:pt x="34204" y="0"/>
                  </a:cubicBezTo>
                </a:path>
              </a:pathLst>
            </a:custGeom>
            <a:solidFill>
              <a:srgbClr val="CB1E4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281" name="Google Shape;281;p25"/>
            <p:cNvSpPr/>
            <p:nvPr/>
          </p:nvSpPr>
          <p:spPr>
            <a:xfrm>
              <a:off x="925274" y="1701552"/>
              <a:ext cx="130337" cy="290678"/>
            </a:xfrm>
            <a:custGeom>
              <a:rect b="b" l="l" r="r" t="t"/>
              <a:pathLst>
                <a:path extrusionOk="0" h="290678" w="130337">
                  <a:moveTo>
                    <a:pt x="122596" y="254401"/>
                  </a:moveTo>
                  <a:lnTo>
                    <a:pt x="105950" y="254401"/>
                  </a:lnTo>
                  <a:cubicBezTo>
                    <a:pt x="84547" y="254401"/>
                    <a:pt x="73872" y="244029"/>
                    <a:pt x="73872" y="223233"/>
                  </a:cubicBezTo>
                  <a:lnTo>
                    <a:pt x="73872" y="113337"/>
                  </a:lnTo>
                  <a:cubicBezTo>
                    <a:pt x="73872" y="110504"/>
                    <a:pt x="75440" y="109087"/>
                    <a:pt x="78577" y="109087"/>
                  </a:cubicBezTo>
                  <a:lnTo>
                    <a:pt x="118346" y="109087"/>
                  </a:lnTo>
                  <a:cubicBezTo>
                    <a:pt x="123457" y="109087"/>
                    <a:pt x="126037" y="106810"/>
                    <a:pt x="126037" y="102256"/>
                  </a:cubicBezTo>
                  <a:lnTo>
                    <a:pt x="126037" y="80044"/>
                  </a:lnTo>
                  <a:cubicBezTo>
                    <a:pt x="126037" y="75238"/>
                    <a:pt x="123457" y="72809"/>
                    <a:pt x="118346" y="72809"/>
                  </a:cubicBezTo>
                  <a:lnTo>
                    <a:pt x="78577" y="72809"/>
                  </a:lnTo>
                  <a:cubicBezTo>
                    <a:pt x="75440" y="72809"/>
                    <a:pt x="73872" y="71342"/>
                    <a:pt x="73872" y="68508"/>
                  </a:cubicBezTo>
                  <a:lnTo>
                    <a:pt x="73872" y="7286"/>
                  </a:lnTo>
                  <a:cubicBezTo>
                    <a:pt x="73872" y="2429"/>
                    <a:pt x="71443" y="0"/>
                    <a:pt x="66636" y="0"/>
                  </a:cubicBezTo>
                  <a:lnTo>
                    <a:pt x="39719" y="0"/>
                  </a:lnTo>
                  <a:cubicBezTo>
                    <a:pt x="34608" y="0"/>
                    <a:pt x="32028" y="2429"/>
                    <a:pt x="32028" y="7286"/>
                  </a:cubicBezTo>
                  <a:lnTo>
                    <a:pt x="32028" y="68458"/>
                  </a:lnTo>
                  <a:cubicBezTo>
                    <a:pt x="32028" y="71291"/>
                    <a:pt x="30611" y="72758"/>
                    <a:pt x="27778" y="72758"/>
                  </a:cubicBezTo>
                  <a:lnTo>
                    <a:pt x="7235" y="72758"/>
                  </a:lnTo>
                  <a:cubicBezTo>
                    <a:pt x="2429" y="72758"/>
                    <a:pt x="0" y="75187"/>
                    <a:pt x="0" y="79994"/>
                  </a:cubicBezTo>
                  <a:lnTo>
                    <a:pt x="0" y="102206"/>
                  </a:lnTo>
                  <a:cubicBezTo>
                    <a:pt x="0" y="104786"/>
                    <a:pt x="455" y="106557"/>
                    <a:pt x="1518" y="107569"/>
                  </a:cubicBezTo>
                  <a:cubicBezTo>
                    <a:pt x="2530" y="108581"/>
                    <a:pt x="4402" y="109036"/>
                    <a:pt x="7235" y="109036"/>
                  </a:cubicBezTo>
                  <a:lnTo>
                    <a:pt x="27778" y="109036"/>
                  </a:lnTo>
                  <a:cubicBezTo>
                    <a:pt x="30611" y="109036"/>
                    <a:pt x="32028" y="110453"/>
                    <a:pt x="32028" y="113286"/>
                  </a:cubicBezTo>
                  <a:lnTo>
                    <a:pt x="32028" y="225308"/>
                  </a:lnTo>
                  <a:cubicBezTo>
                    <a:pt x="32028" y="246103"/>
                    <a:pt x="38049" y="262193"/>
                    <a:pt x="49990" y="273577"/>
                  </a:cubicBezTo>
                  <a:cubicBezTo>
                    <a:pt x="61931" y="285012"/>
                    <a:pt x="78476" y="290679"/>
                    <a:pt x="99575" y="290679"/>
                  </a:cubicBezTo>
                  <a:lnTo>
                    <a:pt x="122647" y="290679"/>
                  </a:lnTo>
                  <a:cubicBezTo>
                    <a:pt x="127757" y="290679"/>
                    <a:pt x="130338" y="288402"/>
                    <a:pt x="130338" y="283848"/>
                  </a:cubicBezTo>
                  <a:lnTo>
                    <a:pt x="130338" y="261636"/>
                  </a:lnTo>
                  <a:cubicBezTo>
                    <a:pt x="130287" y="256830"/>
                    <a:pt x="127757" y="254401"/>
                    <a:pt x="122596" y="254401"/>
                  </a:cubicBezTo>
                </a:path>
              </a:pathLst>
            </a:custGeom>
            <a:solidFill>
              <a:srgbClr val="CB1E4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282" name="Google Shape;282;p25"/>
            <p:cNvSpPr/>
            <p:nvPr/>
          </p:nvSpPr>
          <p:spPr>
            <a:xfrm>
              <a:off x="1075243" y="1774310"/>
              <a:ext cx="169651" cy="217920"/>
            </a:xfrm>
            <a:custGeom>
              <a:rect b="b" l="l" r="r" t="t"/>
              <a:pathLst>
                <a:path extrusionOk="0" h="217920" w="169651">
                  <a:moveTo>
                    <a:pt x="161961" y="0"/>
                  </a:moveTo>
                  <a:lnTo>
                    <a:pt x="66231" y="0"/>
                  </a:lnTo>
                  <a:cubicBezTo>
                    <a:pt x="45132" y="0"/>
                    <a:pt x="28840" y="5768"/>
                    <a:pt x="17304" y="17254"/>
                  </a:cubicBezTo>
                  <a:cubicBezTo>
                    <a:pt x="5768" y="28790"/>
                    <a:pt x="0" y="45132"/>
                    <a:pt x="0" y="66181"/>
                  </a:cubicBezTo>
                  <a:lnTo>
                    <a:pt x="0" y="151689"/>
                  </a:lnTo>
                  <a:cubicBezTo>
                    <a:pt x="0" y="172485"/>
                    <a:pt x="5768" y="188726"/>
                    <a:pt x="17304" y="200414"/>
                  </a:cubicBezTo>
                  <a:cubicBezTo>
                    <a:pt x="28840" y="212102"/>
                    <a:pt x="45183" y="217921"/>
                    <a:pt x="66231" y="217921"/>
                  </a:cubicBezTo>
                  <a:lnTo>
                    <a:pt x="82878" y="217921"/>
                  </a:lnTo>
                  <a:cubicBezTo>
                    <a:pt x="104786" y="217921"/>
                    <a:pt x="119206" y="210382"/>
                    <a:pt x="126037" y="195253"/>
                  </a:cubicBezTo>
                  <a:lnTo>
                    <a:pt x="127757" y="195253"/>
                  </a:lnTo>
                  <a:lnTo>
                    <a:pt x="127757" y="210685"/>
                  </a:lnTo>
                  <a:cubicBezTo>
                    <a:pt x="127757" y="215543"/>
                    <a:pt x="130186" y="217921"/>
                    <a:pt x="135043" y="217921"/>
                  </a:cubicBezTo>
                  <a:lnTo>
                    <a:pt x="161961" y="217921"/>
                  </a:lnTo>
                  <a:cubicBezTo>
                    <a:pt x="167122" y="217921"/>
                    <a:pt x="169651" y="215492"/>
                    <a:pt x="169651" y="210685"/>
                  </a:cubicBezTo>
                  <a:lnTo>
                    <a:pt x="169651" y="7235"/>
                  </a:lnTo>
                  <a:cubicBezTo>
                    <a:pt x="169651" y="2429"/>
                    <a:pt x="167122" y="0"/>
                    <a:pt x="161961" y="0"/>
                  </a:cubicBezTo>
                  <a:moveTo>
                    <a:pt x="127808" y="145314"/>
                  </a:moveTo>
                  <a:cubicBezTo>
                    <a:pt x="127808" y="169550"/>
                    <a:pt x="116120" y="181643"/>
                    <a:pt x="92744" y="181643"/>
                  </a:cubicBezTo>
                  <a:lnTo>
                    <a:pt x="72202" y="181643"/>
                  </a:lnTo>
                  <a:cubicBezTo>
                    <a:pt x="51710" y="181643"/>
                    <a:pt x="41439" y="171119"/>
                    <a:pt x="41439" y="150020"/>
                  </a:cubicBezTo>
                  <a:lnTo>
                    <a:pt x="41439" y="67952"/>
                  </a:lnTo>
                  <a:cubicBezTo>
                    <a:pt x="41439" y="46903"/>
                    <a:pt x="51710" y="36329"/>
                    <a:pt x="72202" y="36329"/>
                  </a:cubicBezTo>
                  <a:lnTo>
                    <a:pt x="123052" y="36329"/>
                  </a:lnTo>
                  <a:cubicBezTo>
                    <a:pt x="126189" y="36329"/>
                    <a:pt x="127757" y="37745"/>
                    <a:pt x="127757" y="40579"/>
                  </a:cubicBezTo>
                  <a:lnTo>
                    <a:pt x="127757" y="145314"/>
                  </a:lnTo>
                  <a:close/>
                </a:path>
              </a:pathLst>
            </a:custGeom>
            <a:solidFill>
              <a:srgbClr val="CB1E4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283" name="Google Shape;283;p25"/>
            <p:cNvSpPr/>
            <p:nvPr/>
          </p:nvSpPr>
          <p:spPr>
            <a:xfrm>
              <a:off x="1283348" y="1700894"/>
              <a:ext cx="41489" cy="291387"/>
            </a:xfrm>
            <a:custGeom>
              <a:rect b="b" l="l" r="r" t="t"/>
              <a:pathLst>
                <a:path extrusionOk="0" h="291387" w="41489">
                  <a:moveTo>
                    <a:pt x="34203" y="0"/>
                  </a:moveTo>
                  <a:lnTo>
                    <a:pt x="7286" y="0"/>
                  </a:lnTo>
                  <a:cubicBezTo>
                    <a:pt x="2429" y="0"/>
                    <a:pt x="0" y="2429"/>
                    <a:pt x="0" y="7286"/>
                  </a:cubicBezTo>
                  <a:lnTo>
                    <a:pt x="0" y="284152"/>
                  </a:lnTo>
                  <a:cubicBezTo>
                    <a:pt x="0" y="288959"/>
                    <a:pt x="2429" y="291387"/>
                    <a:pt x="7286" y="291387"/>
                  </a:cubicBezTo>
                  <a:lnTo>
                    <a:pt x="34203" y="291387"/>
                  </a:lnTo>
                  <a:cubicBezTo>
                    <a:pt x="39061" y="291387"/>
                    <a:pt x="41489" y="288959"/>
                    <a:pt x="41489" y="284152"/>
                  </a:cubicBezTo>
                  <a:lnTo>
                    <a:pt x="41489" y="7286"/>
                  </a:lnTo>
                  <a:cubicBezTo>
                    <a:pt x="41489" y="2479"/>
                    <a:pt x="39061" y="0"/>
                    <a:pt x="34203" y="0"/>
                  </a:cubicBezTo>
                </a:path>
              </a:pathLst>
            </a:custGeom>
            <a:solidFill>
              <a:srgbClr val="CB1E4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284" name="Google Shape;284;p25"/>
            <p:cNvSpPr/>
            <p:nvPr/>
          </p:nvSpPr>
          <p:spPr>
            <a:xfrm>
              <a:off x="1373056" y="1700338"/>
              <a:ext cx="171018" cy="291943"/>
            </a:xfrm>
            <a:custGeom>
              <a:rect b="b" l="l" r="r" t="t"/>
              <a:pathLst>
                <a:path extrusionOk="0" h="291943" w="171018">
                  <a:moveTo>
                    <a:pt x="166312" y="0"/>
                  </a:moveTo>
                  <a:lnTo>
                    <a:pt x="153916" y="0"/>
                  </a:lnTo>
                  <a:cubicBezTo>
                    <a:pt x="151032" y="0"/>
                    <a:pt x="149615" y="1720"/>
                    <a:pt x="149615" y="5161"/>
                  </a:cubicBezTo>
                  <a:lnTo>
                    <a:pt x="149615" y="138939"/>
                  </a:lnTo>
                  <a:cubicBezTo>
                    <a:pt x="149615" y="141519"/>
                    <a:pt x="148198" y="142784"/>
                    <a:pt x="145314" y="142784"/>
                  </a:cubicBezTo>
                  <a:lnTo>
                    <a:pt x="25653" y="142784"/>
                  </a:lnTo>
                  <a:cubicBezTo>
                    <a:pt x="22769" y="142784"/>
                    <a:pt x="21403" y="141519"/>
                    <a:pt x="21403" y="138939"/>
                  </a:cubicBezTo>
                  <a:lnTo>
                    <a:pt x="21403" y="5161"/>
                  </a:lnTo>
                  <a:cubicBezTo>
                    <a:pt x="21403" y="1720"/>
                    <a:pt x="19834" y="0"/>
                    <a:pt x="16697" y="0"/>
                  </a:cubicBezTo>
                  <a:lnTo>
                    <a:pt x="4301" y="0"/>
                  </a:lnTo>
                  <a:cubicBezTo>
                    <a:pt x="1417" y="0"/>
                    <a:pt x="0" y="1720"/>
                    <a:pt x="0" y="5161"/>
                  </a:cubicBezTo>
                  <a:lnTo>
                    <a:pt x="0" y="286834"/>
                  </a:lnTo>
                  <a:cubicBezTo>
                    <a:pt x="0" y="290274"/>
                    <a:pt x="1417" y="291944"/>
                    <a:pt x="4301" y="291944"/>
                  </a:cubicBezTo>
                  <a:lnTo>
                    <a:pt x="16697" y="291944"/>
                  </a:lnTo>
                  <a:cubicBezTo>
                    <a:pt x="19834" y="291944"/>
                    <a:pt x="21403" y="290274"/>
                    <a:pt x="21403" y="286834"/>
                  </a:cubicBezTo>
                  <a:lnTo>
                    <a:pt x="21403" y="165907"/>
                  </a:lnTo>
                  <a:cubicBezTo>
                    <a:pt x="21403" y="163377"/>
                    <a:pt x="22819" y="162062"/>
                    <a:pt x="25653" y="162062"/>
                  </a:cubicBezTo>
                  <a:lnTo>
                    <a:pt x="145314" y="162062"/>
                  </a:lnTo>
                  <a:cubicBezTo>
                    <a:pt x="148198" y="162062"/>
                    <a:pt x="149615" y="163377"/>
                    <a:pt x="149615" y="165907"/>
                  </a:cubicBezTo>
                  <a:lnTo>
                    <a:pt x="149615" y="286834"/>
                  </a:lnTo>
                  <a:cubicBezTo>
                    <a:pt x="149615" y="290274"/>
                    <a:pt x="151032" y="291944"/>
                    <a:pt x="153916" y="291944"/>
                  </a:cubicBezTo>
                  <a:lnTo>
                    <a:pt x="166312" y="291944"/>
                  </a:lnTo>
                  <a:cubicBezTo>
                    <a:pt x="169449" y="291944"/>
                    <a:pt x="171018" y="290274"/>
                    <a:pt x="171018" y="286834"/>
                  </a:cubicBezTo>
                  <a:lnTo>
                    <a:pt x="171018" y="5161"/>
                  </a:lnTo>
                  <a:cubicBezTo>
                    <a:pt x="171068" y="1720"/>
                    <a:pt x="169500" y="0"/>
                    <a:pt x="166312" y="0"/>
                  </a:cubicBezTo>
                </a:path>
              </a:pathLst>
            </a:custGeom>
            <a:solidFill>
              <a:srgbClr val="33383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285" name="Google Shape;285;p25"/>
            <p:cNvSpPr/>
            <p:nvPr/>
          </p:nvSpPr>
          <p:spPr>
            <a:xfrm>
              <a:off x="1591129" y="1774310"/>
              <a:ext cx="156799" cy="217971"/>
            </a:xfrm>
            <a:custGeom>
              <a:rect b="b" l="l" r="r" t="t"/>
              <a:pathLst>
                <a:path extrusionOk="0" h="217971" w="156799">
                  <a:moveTo>
                    <a:pt x="96539" y="0"/>
                  </a:moveTo>
                  <a:lnTo>
                    <a:pt x="59806" y="0"/>
                  </a:lnTo>
                  <a:cubicBezTo>
                    <a:pt x="41287" y="0"/>
                    <a:pt x="26715" y="5414"/>
                    <a:pt x="15989" y="16242"/>
                  </a:cubicBezTo>
                  <a:cubicBezTo>
                    <a:pt x="5313" y="27069"/>
                    <a:pt x="0" y="41844"/>
                    <a:pt x="0" y="60666"/>
                  </a:cubicBezTo>
                  <a:lnTo>
                    <a:pt x="0" y="157255"/>
                  </a:lnTo>
                  <a:cubicBezTo>
                    <a:pt x="0" y="176077"/>
                    <a:pt x="5313" y="190902"/>
                    <a:pt x="15989" y="201730"/>
                  </a:cubicBezTo>
                  <a:cubicBezTo>
                    <a:pt x="26715" y="212557"/>
                    <a:pt x="41287" y="217971"/>
                    <a:pt x="59806" y="217971"/>
                  </a:cubicBezTo>
                  <a:lnTo>
                    <a:pt x="96539" y="217971"/>
                  </a:lnTo>
                  <a:cubicBezTo>
                    <a:pt x="115108" y="217971"/>
                    <a:pt x="129781" y="212557"/>
                    <a:pt x="140609" y="201730"/>
                  </a:cubicBezTo>
                  <a:cubicBezTo>
                    <a:pt x="151437" y="190902"/>
                    <a:pt x="156800" y="176077"/>
                    <a:pt x="156800" y="157255"/>
                  </a:cubicBezTo>
                  <a:lnTo>
                    <a:pt x="156800" y="60666"/>
                  </a:lnTo>
                  <a:cubicBezTo>
                    <a:pt x="156800" y="41844"/>
                    <a:pt x="151386" y="27069"/>
                    <a:pt x="140609" y="16242"/>
                  </a:cubicBezTo>
                  <a:cubicBezTo>
                    <a:pt x="129781" y="5414"/>
                    <a:pt x="115108" y="0"/>
                    <a:pt x="96539" y="0"/>
                  </a:cubicBezTo>
                  <a:moveTo>
                    <a:pt x="135499" y="156850"/>
                  </a:moveTo>
                  <a:cubicBezTo>
                    <a:pt x="135499" y="170258"/>
                    <a:pt x="131957" y="180580"/>
                    <a:pt x="124974" y="187866"/>
                  </a:cubicBezTo>
                  <a:cubicBezTo>
                    <a:pt x="117992" y="195102"/>
                    <a:pt x="107974" y="198744"/>
                    <a:pt x="94869" y="198744"/>
                  </a:cubicBezTo>
                  <a:lnTo>
                    <a:pt x="61526" y="198744"/>
                  </a:lnTo>
                  <a:cubicBezTo>
                    <a:pt x="48421" y="198744"/>
                    <a:pt x="38403" y="195102"/>
                    <a:pt x="31623" y="187866"/>
                  </a:cubicBezTo>
                  <a:cubicBezTo>
                    <a:pt x="24792" y="180580"/>
                    <a:pt x="21352" y="170258"/>
                    <a:pt x="21352" y="156850"/>
                  </a:cubicBezTo>
                  <a:lnTo>
                    <a:pt x="21352" y="61121"/>
                  </a:lnTo>
                  <a:cubicBezTo>
                    <a:pt x="21352" y="47713"/>
                    <a:pt x="24792" y="37340"/>
                    <a:pt x="31623" y="30105"/>
                  </a:cubicBezTo>
                  <a:cubicBezTo>
                    <a:pt x="38454" y="22819"/>
                    <a:pt x="48421" y="19176"/>
                    <a:pt x="61526" y="19176"/>
                  </a:cubicBezTo>
                  <a:lnTo>
                    <a:pt x="94869" y="19176"/>
                  </a:lnTo>
                  <a:cubicBezTo>
                    <a:pt x="107974" y="19176"/>
                    <a:pt x="118043" y="22819"/>
                    <a:pt x="124974" y="30105"/>
                  </a:cubicBezTo>
                  <a:cubicBezTo>
                    <a:pt x="131957" y="37340"/>
                    <a:pt x="135499" y="47713"/>
                    <a:pt x="135499" y="61121"/>
                  </a:cubicBezTo>
                  <a:lnTo>
                    <a:pt x="135499" y="156850"/>
                  </a:lnTo>
                  <a:close/>
                </a:path>
              </a:pathLst>
            </a:custGeom>
            <a:solidFill>
              <a:srgbClr val="33383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286" name="Google Shape;286;p25"/>
            <p:cNvSpPr/>
            <p:nvPr/>
          </p:nvSpPr>
          <p:spPr>
            <a:xfrm>
              <a:off x="1788204" y="1774310"/>
              <a:ext cx="154674" cy="217971"/>
            </a:xfrm>
            <a:custGeom>
              <a:rect b="b" l="l" r="r" t="t"/>
              <a:pathLst>
                <a:path extrusionOk="0" h="217971" w="154674">
                  <a:moveTo>
                    <a:pt x="150374" y="0"/>
                  </a:moveTo>
                  <a:lnTo>
                    <a:pt x="138028" y="0"/>
                  </a:lnTo>
                  <a:cubicBezTo>
                    <a:pt x="134891" y="0"/>
                    <a:pt x="133323" y="1670"/>
                    <a:pt x="133323" y="5110"/>
                  </a:cubicBezTo>
                  <a:lnTo>
                    <a:pt x="133323" y="156850"/>
                  </a:lnTo>
                  <a:cubicBezTo>
                    <a:pt x="133323" y="170258"/>
                    <a:pt x="129376" y="180580"/>
                    <a:pt x="121584" y="187866"/>
                  </a:cubicBezTo>
                  <a:cubicBezTo>
                    <a:pt x="113742" y="195102"/>
                    <a:pt x="103015" y="198744"/>
                    <a:pt x="89304" y="198744"/>
                  </a:cubicBezTo>
                  <a:lnTo>
                    <a:pt x="61526" y="198744"/>
                  </a:lnTo>
                  <a:cubicBezTo>
                    <a:pt x="48421" y="198744"/>
                    <a:pt x="38454" y="195051"/>
                    <a:pt x="31572" y="187613"/>
                  </a:cubicBezTo>
                  <a:cubicBezTo>
                    <a:pt x="24742" y="180226"/>
                    <a:pt x="21301" y="169803"/>
                    <a:pt x="21301" y="156446"/>
                  </a:cubicBezTo>
                  <a:lnTo>
                    <a:pt x="21301" y="5110"/>
                  </a:lnTo>
                  <a:cubicBezTo>
                    <a:pt x="21301" y="1720"/>
                    <a:pt x="19733" y="0"/>
                    <a:pt x="16646" y="0"/>
                  </a:cubicBezTo>
                  <a:lnTo>
                    <a:pt x="4250" y="0"/>
                  </a:lnTo>
                  <a:cubicBezTo>
                    <a:pt x="1417" y="0"/>
                    <a:pt x="0" y="1670"/>
                    <a:pt x="0" y="5110"/>
                  </a:cubicBezTo>
                  <a:lnTo>
                    <a:pt x="0" y="157255"/>
                  </a:lnTo>
                  <a:cubicBezTo>
                    <a:pt x="0" y="176077"/>
                    <a:pt x="5262" y="190902"/>
                    <a:pt x="15786" y="201730"/>
                  </a:cubicBezTo>
                  <a:cubicBezTo>
                    <a:pt x="26310" y="212557"/>
                    <a:pt x="40730" y="217971"/>
                    <a:pt x="58996" y="217971"/>
                  </a:cubicBezTo>
                  <a:lnTo>
                    <a:pt x="87178" y="217971"/>
                  </a:lnTo>
                  <a:cubicBezTo>
                    <a:pt x="109391" y="217971"/>
                    <a:pt x="124215" y="210584"/>
                    <a:pt x="131602" y="195759"/>
                  </a:cubicBezTo>
                  <a:lnTo>
                    <a:pt x="133323" y="195759"/>
                  </a:lnTo>
                  <a:lnTo>
                    <a:pt x="133323" y="212861"/>
                  </a:lnTo>
                  <a:cubicBezTo>
                    <a:pt x="133323" y="216302"/>
                    <a:pt x="134891" y="217971"/>
                    <a:pt x="138028" y="217971"/>
                  </a:cubicBezTo>
                  <a:lnTo>
                    <a:pt x="150374" y="217971"/>
                  </a:lnTo>
                  <a:cubicBezTo>
                    <a:pt x="153207" y="217971"/>
                    <a:pt x="154675" y="216302"/>
                    <a:pt x="154675" y="212861"/>
                  </a:cubicBezTo>
                  <a:lnTo>
                    <a:pt x="154675" y="5110"/>
                  </a:lnTo>
                  <a:cubicBezTo>
                    <a:pt x="154675" y="1720"/>
                    <a:pt x="153207" y="0"/>
                    <a:pt x="150374" y="0"/>
                  </a:cubicBezTo>
                </a:path>
              </a:pathLst>
            </a:custGeom>
            <a:solidFill>
              <a:srgbClr val="33383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287" name="Google Shape;287;p25"/>
            <p:cNvSpPr/>
            <p:nvPr/>
          </p:nvSpPr>
          <p:spPr>
            <a:xfrm>
              <a:off x="1979207" y="1774361"/>
              <a:ext cx="139849" cy="217971"/>
            </a:xfrm>
            <a:custGeom>
              <a:rect b="b" l="l" r="r" t="t"/>
              <a:pathLst>
                <a:path extrusionOk="0" h="217971" w="139849">
                  <a:moveTo>
                    <a:pt x="102560" y="105950"/>
                  </a:moveTo>
                  <a:lnTo>
                    <a:pt x="49130" y="84547"/>
                  </a:lnTo>
                  <a:cubicBezTo>
                    <a:pt x="40022" y="81410"/>
                    <a:pt x="33242" y="77565"/>
                    <a:pt x="28840" y="73011"/>
                  </a:cubicBezTo>
                  <a:cubicBezTo>
                    <a:pt x="24438" y="68458"/>
                    <a:pt x="22212" y="62184"/>
                    <a:pt x="22212" y="54189"/>
                  </a:cubicBezTo>
                  <a:lnTo>
                    <a:pt x="22212" y="44373"/>
                  </a:lnTo>
                  <a:cubicBezTo>
                    <a:pt x="22212" y="37543"/>
                    <a:pt x="25147" y="31572"/>
                    <a:pt x="30965" y="26462"/>
                  </a:cubicBezTo>
                  <a:cubicBezTo>
                    <a:pt x="36835" y="21352"/>
                    <a:pt x="45588" y="18771"/>
                    <a:pt x="57276" y="18771"/>
                  </a:cubicBezTo>
                  <a:lnTo>
                    <a:pt x="124367" y="18771"/>
                  </a:lnTo>
                  <a:cubicBezTo>
                    <a:pt x="127504" y="18771"/>
                    <a:pt x="129073" y="17355"/>
                    <a:pt x="129073" y="14521"/>
                  </a:cubicBezTo>
                  <a:lnTo>
                    <a:pt x="129073" y="4655"/>
                  </a:lnTo>
                  <a:cubicBezTo>
                    <a:pt x="129073" y="1518"/>
                    <a:pt x="127504" y="0"/>
                    <a:pt x="124367" y="0"/>
                  </a:cubicBezTo>
                  <a:lnTo>
                    <a:pt x="55151" y="0"/>
                  </a:lnTo>
                  <a:cubicBezTo>
                    <a:pt x="18367" y="0"/>
                    <a:pt x="0" y="16646"/>
                    <a:pt x="0" y="49990"/>
                  </a:cubicBezTo>
                  <a:cubicBezTo>
                    <a:pt x="0" y="63651"/>
                    <a:pt x="3036" y="74377"/>
                    <a:pt x="9209" y="82018"/>
                  </a:cubicBezTo>
                  <a:cubicBezTo>
                    <a:pt x="15331" y="89708"/>
                    <a:pt x="25703" y="96438"/>
                    <a:pt x="40224" y="102104"/>
                  </a:cubicBezTo>
                  <a:lnTo>
                    <a:pt x="93655" y="122647"/>
                  </a:lnTo>
                  <a:cubicBezTo>
                    <a:pt x="109643" y="128364"/>
                    <a:pt x="117638" y="140457"/>
                    <a:pt x="117638" y="158975"/>
                  </a:cubicBezTo>
                  <a:lnTo>
                    <a:pt x="117638" y="169247"/>
                  </a:lnTo>
                  <a:cubicBezTo>
                    <a:pt x="117638" y="189182"/>
                    <a:pt x="104786" y="199149"/>
                    <a:pt x="79184" y="199149"/>
                  </a:cubicBezTo>
                  <a:lnTo>
                    <a:pt x="6932" y="199149"/>
                  </a:lnTo>
                  <a:cubicBezTo>
                    <a:pt x="3795" y="199149"/>
                    <a:pt x="2226" y="200617"/>
                    <a:pt x="2226" y="203450"/>
                  </a:cubicBezTo>
                  <a:lnTo>
                    <a:pt x="2226" y="213266"/>
                  </a:lnTo>
                  <a:cubicBezTo>
                    <a:pt x="2226" y="216453"/>
                    <a:pt x="3795" y="217971"/>
                    <a:pt x="6932" y="217971"/>
                  </a:cubicBezTo>
                  <a:lnTo>
                    <a:pt x="81309" y="217971"/>
                  </a:lnTo>
                  <a:cubicBezTo>
                    <a:pt x="101244" y="217971"/>
                    <a:pt x="115968" y="213873"/>
                    <a:pt x="125531" y="205575"/>
                  </a:cubicBezTo>
                  <a:cubicBezTo>
                    <a:pt x="135043" y="197328"/>
                    <a:pt x="139850" y="184628"/>
                    <a:pt x="139850" y="167526"/>
                  </a:cubicBezTo>
                  <a:cubicBezTo>
                    <a:pt x="139850" y="150424"/>
                    <a:pt x="137371" y="137118"/>
                    <a:pt x="132361" y="127555"/>
                  </a:cubicBezTo>
                  <a:cubicBezTo>
                    <a:pt x="127251" y="117992"/>
                    <a:pt x="117334" y="110757"/>
                    <a:pt x="102560" y="105950"/>
                  </a:cubicBezTo>
                </a:path>
              </a:pathLst>
            </a:custGeom>
            <a:solidFill>
              <a:srgbClr val="33383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288" name="Google Shape;288;p25"/>
            <p:cNvSpPr/>
            <p:nvPr/>
          </p:nvSpPr>
          <p:spPr>
            <a:xfrm>
              <a:off x="2152704" y="1774310"/>
              <a:ext cx="156850" cy="217971"/>
            </a:xfrm>
            <a:custGeom>
              <a:rect b="b" l="l" r="r" t="t"/>
              <a:pathLst>
                <a:path extrusionOk="0" h="217971" w="156850">
                  <a:moveTo>
                    <a:pt x="96589" y="0"/>
                  </a:moveTo>
                  <a:lnTo>
                    <a:pt x="59856" y="0"/>
                  </a:lnTo>
                  <a:cubicBezTo>
                    <a:pt x="41287" y="0"/>
                    <a:pt x="26715" y="5414"/>
                    <a:pt x="16039" y="16242"/>
                  </a:cubicBezTo>
                  <a:cubicBezTo>
                    <a:pt x="5363" y="27069"/>
                    <a:pt x="0" y="41844"/>
                    <a:pt x="0" y="60666"/>
                  </a:cubicBezTo>
                  <a:lnTo>
                    <a:pt x="0" y="157255"/>
                  </a:lnTo>
                  <a:cubicBezTo>
                    <a:pt x="0" y="176077"/>
                    <a:pt x="5363" y="190902"/>
                    <a:pt x="16039" y="201730"/>
                  </a:cubicBezTo>
                  <a:cubicBezTo>
                    <a:pt x="26715" y="212557"/>
                    <a:pt x="41338" y="217971"/>
                    <a:pt x="59856" y="217971"/>
                  </a:cubicBezTo>
                  <a:lnTo>
                    <a:pt x="149160" y="217971"/>
                  </a:lnTo>
                  <a:cubicBezTo>
                    <a:pt x="152297" y="217971"/>
                    <a:pt x="153865" y="216453"/>
                    <a:pt x="153865" y="213266"/>
                  </a:cubicBezTo>
                  <a:lnTo>
                    <a:pt x="153865" y="203450"/>
                  </a:lnTo>
                  <a:cubicBezTo>
                    <a:pt x="153865" y="200313"/>
                    <a:pt x="152297" y="198744"/>
                    <a:pt x="149160" y="198744"/>
                  </a:cubicBezTo>
                  <a:lnTo>
                    <a:pt x="61526" y="198744"/>
                  </a:lnTo>
                  <a:cubicBezTo>
                    <a:pt x="48421" y="198744"/>
                    <a:pt x="38454" y="195102"/>
                    <a:pt x="31623" y="187866"/>
                  </a:cubicBezTo>
                  <a:cubicBezTo>
                    <a:pt x="24792" y="180580"/>
                    <a:pt x="21352" y="170258"/>
                    <a:pt x="21352" y="156850"/>
                  </a:cubicBezTo>
                  <a:lnTo>
                    <a:pt x="21352" y="123962"/>
                  </a:lnTo>
                  <a:cubicBezTo>
                    <a:pt x="21352" y="121382"/>
                    <a:pt x="22617" y="120117"/>
                    <a:pt x="25197" y="120117"/>
                  </a:cubicBezTo>
                  <a:lnTo>
                    <a:pt x="151740" y="120117"/>
                  </a:lnTo>
                  <a:cubicBezTo>
                    <a:pt x="155181" y="120117"/>
                    <a:pt x="156850" y="118397"/>
                    <a:pt x="156850" y="115007"/>
                  </a:cubicBezTo>
                  <a:lnTo>
                    <a:pt x="156850" y="60666"/>
                  </a:lnTo>
                  <a:cubicBezTo>
                    <a:pt x="156850" y="41844"/>
                    <a:pt x="151437" y="27069"/>
                    <a:pt x="140609" y="16242"/>
                  </a:cubicBezTo>
                  <a:cubicBezTo>
                    <a:pt x="129781" y="5414"/>
                    <a:pt x="115108" y="0"/>
                    <a:pt x="96589" y="0"/>
                  </a:cubicBezTo>
                  <a:moveTo>
                    <a:pt x="135499" y="99170"/>
                  </a:moveTo>
                  <a:cubicBezTo>
                    <a:pt x="135499" y="101750"/>
                    <a:pt x="134234" y="103015"/>
                    <a:pt x="131653" y="103015"/>
                  </a:cubicBezTo>
                  <a:lnTo>
                    <a:pt x="25197" y="103015"/>
                  </a:lnTo>
                  <a:cubicBezTo>
                    <a:pt x="22617" y="103015"/>
                    <a:pt x="21352" y="101700"/>
                    <a:pt x="21352" y="99170"/>
                  </a:cubicBezTo>
                  <a:lnTo>
                    <a:pt x="21352" y="61121"/>
                  </a:lnTo>
                  <a:cubicBezTo>
                    <a:pt x="21352" y="47713"/>
                    <a:pt x="24792" y="37391"/>
                    <a:pt x="31623" y="30105"/>
                  </a:cubicBezTo>
                  <a:cubicBezTo>
                    <a:pt x="38454" y="22819"/>
                    <a:pt x="48421" y="19176"/>
                    <a:pt x="61526" y="19176"/>
                  </a:cubicBezTo>
                  <a:lnTo>
                    <a:pt x="95325" y="19176"/>
                  </a:lnTo>
                  <a:cubicBezTo>
                    <a:pt x="108429" y="19176"/>
                    <a:pt x="118397" y="22819"/>
                    <a:pt x="125227" y="30105"/>
                  </a:cubicBezTo>
                  <a:cubicBezTo>
                    <a:pt x="132058" y="37340"/>
                    <a:pt x="135499" y="47713"/>
                    <a:pt x="135499" y="61121"/>
                  </a:cubicBezTo>
                  <a:lnTo>
                    <a:pt x="135499" y="99170"/>
                  </a:lnTo>
                  <a:close/>
                </a:path>
              </a:pathLst>
            </a:custGeom>
            <a:solidFill>
              <a:srgbClr val="33383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289" name="Google Shape;289;p25"/>
            <p:cNvSpPr/>
            <p:nvPr/>
          </p:nvSpPr>
          <p:spPr>
            <a:xfrm>
              <a:off x="2393798" y="1774382"/>
              <a:ext cx="166312" cy="217955"/>
            </a:xfrm>
            <a:custGeom>
              <a:rect b="b" l="l" r="r" t="t"/>
              <a:pathLst>
                <a:path extrusionOk="0" h="217955" w="166312">
                  <a:moveTo>
                    <a:pt x="161101" y="95556"/>
                  </a:moveTo>
                  <a:lnTo>
                    <a:pt x="7539" y="839"/>
                  </a:lnTo>
                  <a:cubicBezTo>
                    <a:pt x="3542" y="-1286"/>
                    <a:pt x="0" y="839"/>
                    <a:pt x="0" y="4836"/>
                  </a:cubicBezTo>
                  <a:lnTo>
                    <a:pt x="0" y="10806"/>
                  </a:lnTo>
                  <a:cubicBezTo>
                    <a:pt x="0" y="17232"/>
                    <a:pt x="1872" y="18295"/>
                    <a:pt x="4402" y="19914"/>
                  </a:cubicBezTo>
                  <a:lnTo>
                    <a:pt x="147187" y="108964"/>
                  </a:lnTo>
                  <a:lnTo>
                    <a:pt x="4402" y="198015"/>
                  </a:lnTo>
                  <a:cubicBezTo>
                    <a:pt x="1872" y="199583"/>
                    <a:pt x="0" y="200646"/>
                    <a:pt x="0" y="207122"/>
                  </a:cubicBezTo>
                  <a:lnTo>
                    <a:pt x="0" y="213092"/>
                  </a:lnTo>
                  <a:cubicBezTo>
                    <a:pt x="0" y="217140"/>
                    <a:pt x="3592" y="219215"/>
                    <a:pt x="7539" y="217140"/>
                  </a:cubicBezTo>
                  <a:lnTo>
                    <a:pt x="161101" y="122372"/>
                  </a:lnTo>
                  <a:cubicBezTo>
                    <a:pt x="164491" y="119893"/>
                    <a:pt x="166312" y="117616"/>
                    <a:pt x="166312" y="112101"/>
                  </a:cubicBezTo>
                  <a:lnTo>
                    <a:pt x="166312" y="109015"/>
                  </a:lnTo>
                  <a:lnTo>
                    <a:pt x="166312" y="108964"/>
                  </a:lnTo>
                  <a:lnTo>
                    <a:pt x="166312" y="105878"/>
                  </a:lnTo>
                  <a:cubicBezTo>
                    <a:pt x="166262" y="100312"/>
                    <a:pt x="164491" y="97985"/>
                    <a:pt x="161101" y="95556"/>
                  </a:cubicBezTo>
                </a:path>
              </a:pathLst>
            </a:custGeom>
            <a:solidFill>
              <a:srgbClr val="33383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290" name="Google Shape;290;p25"/>
            <p:cNvSpPr/>
            <p:nvPr/>
          </p:nvSpPr>
          <p:spPr>
            <a:xfrm>
              <a:off x="1373663" y="2085936"/>
              <a:ext cx="71796" cy="105140"/>
            </a:xfrm>
            <a:custGeom>
              <a:rect b="b" l="l" r="r" t="t"/>
              <a:pathLst>
                <a:path extrusionOk="0" h="105140" w="71796">
                  <a:moveTo>
                    <a:pt x="44778" y="105140"/>
                  </a:moveTo>
                  <a:lnTo>
                    <a:pt x="26968" y="105140"/>
                  </a:lnTo>
                  <a:cubicBezTo>
                    <a:pt x="18367" y="105140"/>
                    <a:pt x="11688" y="102863"/>
                    <a:pt x="7033" y="98259"/>
                  </a:cubicBezTo>
                  <a:cubicBezTo>
                    <a:pt x="2327" y="93705"/>
                    <a:pt x="0" y="87077"/>
                    <a:pt x="0" y="78476"/>
                  </a:cubicBezTo>
                  <a:lnTo>
                    <a:pt x="0" y="26665"/>
                  </a:lnTo>
                  <a:cubicBezTo>
                    <a:pt x="0" y="18063"/>
                    <a:pt x="2327" y="11486"/>
                    <a:pt x="7033" y="6881"/>
                  </a:cubicBezTo>
                  <a:cubicBezTo>
                    <a:pt x="11738" y="2277"/>
                    <a:pt x="18367" y="0"/>
                    <a:pt x="26968" y="0"/>
                  </a:cubicBezTo>
                  <a:lnTo>
                    <a:pt x="44778" y="0"/>
                  </a:lnTo>
                  <a:cubicBezTo>
                    <a:pt x="53279" y="0"/>
                    <a:pt x="59907" y="2327"/>
                    <a:pt x="64663" y="6932"/>
                  </a:cubicBezTo>
                  <a:cubicBezTo>
                    <a:pt x="69419" y="11587"/>
                    <a:pt x="71797" y="18114"/>
                    <a:pt x="71797" y="26614"/>
                  </a:cubicBezTo>
                  <a:lnTo>
                    <a:pt x="71797" y="34355"/>
                  </a:lnTo>
                  <a:cubicBezTo>
                    <a:pt x="71797" y="36733"/>
                    <a:pt x="70583" y="37948"/>
                    <a:pt x="68205" y="37948"/>
                  </a:cubicBezTo>
                  <a:lnTo>
                    <a:pt x="54493" y="37948"/>
                  </a:lnTo>
                  <a:cubicBezTo>
                    <a:pt x="52216" y="37948"/>
                    <a:pt x="51052" y="36733"/>
                    <a:pt x="51052" y="34355"/>
                  </a:cubicBezTo>
                  <a:lnTo>
                    <a:pt x="51052" y="27626"/>
                  </a:lnTo>
                  <a:cubicBezTo>
                    <a:pt x="51052" y="24135"/>
                    <a:pt x="50293" y="21655"/>
                    <a:pt x="48826" y="20188"/>
                  </a:cubicBezTo>
                  <a:cubicBezTo>
                    <a:pt x="47359" y="18721"/>
                    <a:pt x="44879" y="17962"/>
                    <a:pt x="41388" y="17962"/>
                  </a:cubicBezTo>
                  <a:lnTo>
                    <a:pt x="30257" y="17962"/>
                  </a:lnTo>
                  <a:cubicBezTo>
                    <a:pt x="26867" y="17962"/>
                    <a:pt x="24438" y="18670"/>
                    <a:pt x="22971" y="20188"/>
                  </a:cubicBezTo>
                  <a:cubicBezTo>
                    <a:pt x="21504" y="21655"/>
                    <a:pt x="20745" y="24135"/>
                    <a:pt x="20745" y="27626"/>
                  </a:cubicBezTo>
                  <a:lnTo>
                    <a:pt x="20745" y="77514"/>
                  </a:lnTo>
                  <a:cubicBezTo>
                    <a:pt x="20745" y="81006"/>
                    <a:pt x="21504" y="83485"/>
                    <a:pt x="22971" y="84952"/>
                  </a:cubicBezTo>
                  <a:cubicBezTo>
                    <a:pt x="24438" y="86419"/>
                    <a:pt x="26867" y="87128"/>
                    <a:pt x="30257" y="87128"/>
                  </a:cubicBezTo>
                  <a:lnTo>
                    <a:pt x="41388" y="87128"/>
                  </a:lnTo>
                  <a:cubicBezTo>
                    <a:pt x="44879" y="87128"/>
                    <a:pt x="47359" y="86419"/>
                    <a:pt x="48826" y="84952"/>
                  </a:cubicBezTo>
                  <a:cubicBezTo>
                    <a:pt x="50293" y="83485"/>
                    <a:pt x="51052" y="81006"/>
                    <a:pt x="51052" y="77514"/>
                  </a:cubicBezTo>
                  <a:lnTo>
                    <a:pt x="51052" y="70785"/>
                  </a:lnTo>
                  <a:cubicBezTo>
                    <a:pt x="51052" y="68407"/>
                    <a:pt x="52165" y="67193"/>
                    <a:pt x="54493" y="67193"/>
                  </a:cubicBezTo>
                  <a:lnTo>
                    <a:pt x="68205" y="67193"/>
                  </a:lnTo>
                  <a:cubicBezTo>
                    <a:pt x="70583" y="67193"/>
                    <a:pt x="71797" y="68407"/>
                    <a:pt x="71797" y="70785"/>
                  </a:cubicBezTo>
                  <a:lnTo>
                    <a:pt x="71797" y="78476"/>
                  </a:lnTo>
                  <a:cubicBezTo>
                    <a:pt x="71797" y="86976"/>
                    <a:pt x="69419" y="93554"/>
                    <a:pt x="64663" y="98158"/>
                  </a:cubicBezTo>
                  <a:cubicBezTo>
                    <a:pt x="59907" y="102813"/>
                    <a:pt x="53279" y="105140"/>
                    <a:pt x="44778" y="105140"/>
                  </a:cubicBezTo>
                </a:path>
              </a:pathLst>
            </a:custGeom>
            <a:solidFill>
              <a:srgbClr val="33383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291" name="Google Shape;291;p25"/>
            <p:cNvSpPr/>
            <p:nvPr/>
          </p:nvSpPr>
          <p:spPr>
            <a:xfrm>
              <a:off x="1459931" y="2107642"/>
              <a:ext cx="68508" cy="83434"/>
            </a:xfrm>
            <a:custGeom>
              <a:rect b="b" l="l" r="r" t="t"/>
              <a:pathLst>
                <a:path extrusionOk="0" h="83434" w="68508">
                  <a:moveTo>
                    <a:pt x="41540" y="83434"/>
                  </a:moveTo>
                  <a:lnTo>
                    <a:pt x="26968" y="83434"/>
                  </a:lnTo>
                  <a:cubicBezTo>
                    <a:pt x="18367" y="83434"/>
                    <a:pt x="11688" y="81157"/>
                    <a:pt x="7033" y="76553"/>
                  </a:cubicBezTo>
                  <a:cubicBezTo>
                    <a:pt x="2327" y="71999"/>
                    <a:pt x="0" y="65371"/>
                    <a:pt x="0" y="56770"/>
                  </a:cubicBezTo>
                  <a:lnTo>
                    <a:pt x="0" y="26665"/>
                  </a:lnTo>
                  <a:cubicBezTo>
                    <a:pt x="0" y="18063"/>
                    <a:pt x="2327" y="11435"/>
                    <a:pt x="7033" y="6881"/>
                  </a:cubicBezTo>
                  <a:cubicBezTo>
                    <a:pt x="11739" y="2327"/>
                    <a:pt x="18367" y="0"/>
                    <a:pt x="26968" y="0"/>
                  </a:cubicBezTo>
                  <a:lnTo>
                    <a:pt x="41540" y="0"/>
                  </a:lnTo>
                  <a:cubicBezTo>
                    <a:pt x="50040" y="0"/>
                    <a:pt x="56669" y="2327"/>
                    <a:pt x="61374" y="6932"/>
                  </a:cubicBezTo>
                  <a:cubicBezTo>
                    <a:pt x="66130" y="11587"/>
                    <a:pt x="68508" y="18114"/>
                    <a:pt x="68508" y="26614"/>
                  </a:cubicBezTo>
                  <a:lnTo>
                    <a:pt x="68508" y="56719"/>
                  </a:lnTo>
                  <a:cubicBezTo>
                    <a:pt x="68508" y="65219"/>
                    <a:pt x="66130" y="71797"/>
                    <a:pt x="61374" y="76401"/>
                  </a:cubicBezTo>
                  <a:cubicBezTo>
                    <a:pt x="56669" y="81107"/>
                    <a:pt x="50040" y="83434"/>
                    <a:pt x="41540" y="83434"/>
                  </a:cubicBezTo>
                  <a:moveTo>
                    <a:pt x="30105" y="65624"/>
                  </a:moveTo>
                  <a:lnTo>
                    <a:pt x="38454" y="65624"/>
                  </a:lnTo>
                  <a:cubicBezTo>
                    <a:pt x="41945" y="65624"/>
                    <a:pt x="44424" y="64916"/>
                    <a:pt x="45891" y="63499"/>
                  </a:cubicBezTo>
                  <a:cubicBezTo>
                    <a:pt x="47359" y="62082"/>
                    <a:pt x="48118" y="59654"/>
                    <a:pt x="48118" y="56163"/>
                  </a:cubicBezTo>
                  <a:lnTo>
                    <a:pt x="48118" y="27322"/>
                  </a:lnTo>
                  <a:cubicBezTo>
                    <a:pt x="48118" y="23831"/>
                    <a:pt x="47359" y="21402"/>
                    <a:pt x="45891" y="19986"/>
                  </a:cubicBezTo>
                  <a:cubicBezTo>
                    <a:pt x="44424" y="18569"/>
                    <a:pt x="41945" y="17861"/>
                    <a:pt x="38454" y="17861"/>
                  </a:cubicBezTo>
                  <a:lnTo>
                    <a:pt x="30105" y="17861"/>
                  </a:lnTo>
                  <a:cubicBezTo>
                    <a:pt x="26614" y="17861"/>
                    <a:pt x="24185" y="18569"/>
                    <a:pt x="22769" y="19986"/>
                  </a:cubicBezTo>
                  <a:cubicBezTo>
                    <a:pt x="21352" y="21402"/>
                    <a:pt x="20644" y="23831"/>
                    <a:pt x="20644" y="27322"/>
                  </a:cubicBezTo>
                  <a:lnTo>
                    <a:pt x="20644" y="56112"/>
                  </a:lnTo>
                  <a:cubicBezTo>
                    <a:pt x="20644" y="59603"/>
                    <a:pt x="21352" y="62032"/>
                    <a:pt x="22769" y="63448"/>
                  </a:cubicBezTo>
                  <a:cubicBezTo>
                    <a:pt x="24185" y="64916"/>
                    <a:pt x="26614" y="65624"/>
                    <a:pt x="30105" y="65624"/>
                  </a:cubicBezTo>
                </a:path>
              </a:pathLst>
            </a:custGeom>
            <a:solidFill>
              <a:srgbClr val="33383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292" name="Google Shape;292;p25"/>
            <p:cNvSpPr/>
            <p:nvPr/>
          </p:nvSpPr>
          <p:spPr>
            <a:xfrm>
              <a:off x="1543214" y="2076120"/>
              <a:ext cx="69671" cy="114956"/>
            </a:xfrm>
            <a:custGeom>
              <a:rect b="b" l="l" r="r" t="t"/>
              <a:pathLst>
                <a:path extrusionOk="0" h="114956" w="69671">
                  <a:moveTo>
                    <a:pt x="32180" y="114956"/>
                  </a:moveTo>
                  <a:lnTo>
                    <a:pt x="25501" y="114956"/>
                  </a:lnTo>
                  <a:cubicBezTo>
                    <a:pt x="17102" y="114956"/>
                    <a:pt x="10777" y="112679"/>
                    <a:pt x="6426" y="108075"/>
                  </a:cubicBezTo>
                  <a:cubicBezTo>
                    <a:pt x="2125" y="103521"/>
                    <a:pt x="0" y="96893"/>
                    <a:pt x="0" y="88292"/>
                  </a:cubicBezTo>
                  <a:lnTo>
                    <a:pt x="0" y="58186"/>
                  </a:lnTo>
                  <a:cubicBezTo>
                    <a:pt x="0" y="49585"/>
                    <a:pt x="2125" y="42957"/>
                    <a:pt x="6426" y="38403"/>
                  </a:cubicBezTo>
                  <a:cubicBezTo>
                    <a:pt x="10727" y="33849"/>
                    <a:pt x="17102" y="31522"/>
                    <a:pt x="25501" y="31522"/>
                  </a:cubicBezTo>
                  <a:lnTo>
                    <a:pt x="32180" y="31522"/>
                  </a:lnTo>
                  <a:cubicBezTo>
                    <a:pt x="35570" y="31522"/>
                    <a:pt x="38757" y="32281"/>
                    <a:pt x="41844" y="33748"/>
                  </a:cubicBezTo>
                  <a:cubicBezTo>
                    <a:pt x="44879" y="35215"/>
                    <a:pt x="47004" y="37442"/>
                    <a:pt x="48219" y="40376"/>
                  </a:cubicBezTo>
                  <a:lnTo>
                    <a:pt x="48877" y="40376"/>
                  </a:lnTo>
                  <a:lnTo>
                    <a:pt x="48877" y="3441"/>
                  </a:lnTo>
                  <a:cubicBezTo>
                    <a:pt x="48877" y="1164"/>
                    <a:pt x="50040" y="0"/>
                    <a:pt x="52317" y="0"/>
                  </a:cubicBezTo>
                  <a:lnTo>
                    <a:pt x="66231" y="0"/>
                  </a:lnTo>
                  <a:cubicBezTo>
                    <a:pt x="68508" y="0"/>
                    <a:pt x="69672" y="1164"/>
                    <a:pt x="69672" y="3441"/>
                  </a:cubicBezTo>
                  <a:lnTo>
                    <a:pt x="69672" y="111515"/>
                  </a:lnTo>
                  <a:cubicBezTo>
                    <a:pt x="69672" y="113792"/>
                    <a:pt x="68508" y="114956"/>
                    <a:pt x="66231" y="114956"/>
                  </a:cubicBezTo>
                  <a:lnTo>
                    <a:pt x="52317" y="114956"/>
                  </a:lnTo>
                  <a:cubicBezTo>
                    <a:pt x="50040" y="114956"/>
                    <a:pt x="48877" y="113792"/>
                    <a:pt x="48877" y="111515"/>
                  </a:cubicBezTo>
                  <a:lnTo>
                    <a:pt x="48877" y="106152"/>
                  </a:lnTo>
                  <a:lnTo>
                    <a:pt x="48219" y="106152"/>
                  </a:lnTo>
                  <a:cubicBezTo>
                    <a:pt x="47004" y="109087"/>
                    <a:pt x="44879" y="111313"/>
                    <a:pt x="41844" y="112780"/>
                  </a:cubicBezTo>
                  <a:cubicBezTo>
                    <a:pt x="38757" y="114197"/>
                    <a:pt x="35570" y="114956"/>
                    <a:pt x="32180" y="114956"/>
                  </a:cubicBezTo>
                  <a:moveTo>
                    <a:pt x="48877" y="84547"/>
                  </a:moveTo>
                  <a:lnTo>
                    <a:pt x="48877" y="61981"/>
                  </a:lnTo>
                  <a:cubicBezTo>
                    <a:pt x="48877" y="53683"/>
                    <a:pt x="45132" y="49534"/>
                    <a:pt x="37593" y="49534"/>
                  </a:cubicBezTo>
                  <a:lnTo>
                    <a:pt x="30257" y="49534"/>
                  </a:lnTo>
                  <a:cubicBezTo>
                    <a:pt x="26766" y="49534"/>
                    <a:pt x="24287" y="50243"/>
                    <a:pt x="22870" y="51761"/>
                  </a:cubicBezTo>
                  <a:cubicBezTo>
                    <a:pt x="21453" y="53228"/>
                    <a:pt x="20745" y="55707"/>
                    <a:pt x="20745" y="59198"/>
                  </a:cubicBezTo>
                  <a:lnTo>
                    <a:pt x="20745" y="87330"/>
                  </a:lnTo>
                  <a:cubicBezTo>
                    <a:pt x="20745" y="90821"/>
                    <a:pt x="21453" y="93301"/>
                    <a:pt x="22870" y="94768"/>
                  </a:cubicBezTo>
                  <a:cubicBezTo>
                    <a:pt x="24287" y="96235"/>
                    <a:pt x="26715" y="96944"/>
                    <a:pt x="30257" y="96944"/>
                  </a:cubicBezTo>
                  <a:lnTo>
                    <a:pt x="37593" y="96944"/>
                  </a:lnTo>
                  <a:cubicBezTo>
                    <a:pt x="45082" y="96944"/>
                    <a:pt x="48877" y="92845"/>
                    <a:pt x="48877" y="84547"/>
                  </a:cubicBezTo>
                </a:path>
              </a:pathLst>
            </a:custGeom>
            <a:solidFill>
              <a:srgbClr val="33383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293" name="Google Shape;293;p25"/>
            <p:cNvSpPr/>
            <p:nvPr/>
          </p:nvSpPr>
          <p:spPr>
            <a:xfrm>
              <a:off x="1631607" y="2076120"/>
              <a:ext cx="20795" cy="114956"/>
            </a:xfrm>
            <a:custGeom>
              <a:rect b="b" l="l" r="r" t="t"/>
              <a:pathLst>
                <a:path extrusionOk="0" h="114956" w="20795">
                  <a:moveTo>
                    <a:pt x="0" y="17507"/>
                  </a:moveTo>
                  <a:lnTo>
                    <a:pt x="0" y="3289"/>
                  </a:lnTo>
                  <a:cubicBezTo>
                    <a:pt x="0" y="1113"/>
                    <a:pt x="1062" y="0"/>
                    <a:pt x="3289" y="0"/>
                  </a:cubicBezTo>
                  <a:lnTo>
                    <a:pt x="17506" y="0"/>
                  </a:lnTo>
                  <a:cubicBezTo>
                    <a:pt x="19682" y="0"/>
                    <a:pt x="20795" y="1012"/>
                    <a:pt x="20795" y="3086"/>
                  </a:cubicBezTo>
                  <a:lnTo>
                    <a:pt x="20795" y="17456"/>
                  </a:lnTo>
                  <a:cubicBezTo>
                    <a:pt x="20795" y="19632"/>
                    <a:pt x="19733" y="20745"/>
                    <a:pt x="17506" y="20745"/>
                  </a:cubicBezTo>
                  <a:lnTo>
                    <a:pt x="3289" y="20745"/>
                  </a:lnTo>
                  <a:cubicBezTo>
                    <a:pt x="1113" y="20795"/>
                    <a:pt x="0" y="19682"/>
                    <a:pt x="0" y="17507"/>
                  </a:cubicBezTo>
                  <a:moveTo>
                    <a:pt x="0" y="111515"/>
                  </a:moveTo>
                  <a:lnTo>
                    <a:pt x="0" y="35013"/>
                  </a:lnTo>
                  <a:cubicBezTo>
                    <a:pt x="0" y="32736"/>
                    <a:pt x="1062" y="31572"/>
                    <a:pt x="3289" y="31572"/>
                  </a:cubicBezTo>
                  <a:lnTo>
                    <a:pt x="17355" y="31572"/>
                  </a:lnTo>
                  <a:cubicBezTo>
                    <a:pt x="19632" y="31572"/>
                    <a:pt x="20795" y="32736"/>
                    <a:pt x="20795" y="35013"/>
                  </a:cubicBezTo>
                  <a:lnTo>
                    <a:pt x="20795" y="111515"/>
                  </a:lnTo>
                  <a:cubicBezTo>
                    <a:pt x="20795" y="112932"/>
                    <a:pt x="20542" y="113843"/>
                    <a:pt x="20036" y="114298"/>
                  </a:cubicBezTo>
                  <a:cubicBezTo>
                    <a:pt x="19530" y="114754"/>
                    <a:pt x="18721" y="114956"/>
                    <a:pt x="17506" y="114956"/>
                  </a:cubicBezTo>
                  <a:lnTo>
                    <a:pt x="3441" y="114956"/>
                  </a:lnTo>
                  <a:cubicBezTo>
                    <a:pt x="1164" y="114956"/>
                    <a:pt x="0" y="113792"/>
                    <a:pt x="0" y="111515"/>
                  </a:cubicBezTo>
                </a:path>
              </a:pathLst>
            </a:custGeom>
            <a:solidFill>
              <a:srgbClr val="33383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294" name="Google Shape;294;p25"/>
            <p:cNvSpPr/>
            <p:nvPr/>
          </p:nvSpPr>
          <p:spPr>
            <a:xfrm>
              <a:off x="1671173" y="2107693"/>
              <a:ext cx="68356" cy="83383"/>
            </a:xfrm>
            <a:custGeom>
              <a:rect b="b" l="l" r="r" t="t"/>
              <a:pathLst>
                <a:path extrusionOk="0" h="83383" w="68356">
                  <a:moveTo>
                    <a:pt x="17355" y="83384"/>
                  </a:moveTo>
                  <a:lnTo>
                    <a:pt x="3441" y="83384"/>
                  </a:lnTo>
                  <a:cubicBezTo>
                    <a:pt x="1164" y="83384"/>
                    <a:pt x="0" y="82220"/>
                    <a:pt x="0" y="79943"/>
                  </a:cubicBezTo>
                  <a:lnTo>
                    <a:pt x="0" y="3441"/>
                  </a:lnTo>
                  <a:cubicBezTo>
                    <a:pt x="0" y="1164"/>
                    <a:pt x="1164" y="0"/>
                    <a:pt x="3441" y="0"/>
                  </a:cubicBezTo>
                  <a:lnTo>
                    <a:pt x="17355" y="0"/>
                  </a:lnTo>
                  <a:cubicBezTo>
                    <a:pt x="19632" y="0"/>
                    <a:pt x="20795" y="1164"/>
                    <a:pt x="20795" y="3441"/>
                  </a:cubicBezTo>
                  <a:lnTo>
                    <a:pt x="20795" y="8854"/>
                  </a:lnTo>
                  <a:lnTo>
                    <a:pt x="21453" y="8854"/>
                  </a:lnTo>
                  <a:cubicBezTo>
                    <a:pt x="23831" y="2985"/>
                    <a:pt x="29194" y="0"/>
                    <a:pt x="37492" y="0"/>
                  </a:cubicBezTo>
                  <a:lnTo>
                    <a:pt x="42704" y="0"/>
                  </a:lnTo>
                  <a:cubicBezTo>
                    <a:pt x="59805" y="0"/>
                    <a:pt x="68356" y="8905"/>
                    <a:pt x="68356" y="26665"/>
                  </a:cubicBezTo>
                  <a:lnTo>
                    <a:pt x="68356" y="79943"/>
                  </a:lnTo>
                  <a:cubicBezTo>
                    <a:pt x="68356" y="82220"/>
                    <a:pt x="67142" y="83384"/>
                    <a:pt x="64764" y="83384"/>
                  </a:cubicBezTo>
                  <a:lnTo>
                    <a:pt x="51052" y="83384"/>
                  </a:lnTo>
                  <a:cubicBezTo>
                    <a:pt x="48775" y="83384"/>
                    <a:pt x="47612" y="82220"/>
                    <a:pt x="47612" y="79943"/>
                  </a:cubicBezTo>
                  <a:lnTo>
                    <a:pt x="47612" y="27626"/>
                  </a:lnTo>
                  <a:cubicBezTo>
                    <a:pt x="47612" y="24135"/>
                    <a:pt x="46903" y="21655"/>
                    <a:pt x="45436" y="20188"/>
                  </a:cubicBezTo>
                  <a:cubicBezTo>
                    <a:pt x="43969" y="18721"/>
                    <a:pt x="41489" y="17962"/>
                    <a:pt x="37998" y="17962"/>
                  </a:cubicBezTo>
                  <a:lnTo>
                    <a:pt x="32129" y="17962"/>
                  </a:lnTo>
                  <a:cubicBezTo>
                    <a:pt x="24590" y="17962"/>
                    <a:pt x="20846" y="22111"/>
                    <a:pt x="20846" y="30409"/>
                  </a:cubicBezTo>
                  <a:lnTo>
                    <a:pt x="20846" y="79943"/>
                  </a:lnTo>
                  <a:cubicBezTo>
                    <a:pt x="20795" y="82220"/>
                    <a:pt x="19632" y="83384"/>
                    <a:pt x="17355" y="83384"/>
                  </a:cubicBezTo>
                </a:path>
              </a:pathLst>
            </a:custGeom>
            <a:solidFill>
              <a:srgbClr val="33383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295" name="Google Shape;295;p25"/>
            <p:cNvSpPr/>
            <p:nvPr/>
          </p:nvSpPr>
          <p:spPr>
            <a:xfrm>
              <a:off x="1755215" y="2107642"/>
              <a:ext cx="68356" cy="110554"/>
            </a:xfrm>
            <a:custGeom>
              <a:rect b="b" l="l" r="r" t="t"/>
              <a:pathLst>
                <a:path extrusionOk="0" h="110554" w="68356">
                  <a:moveTo>
                    <a:pt x="30915" y="79639"/>
                  </a:moveTo>
                  <a:lnTo>
                    <a:pt x="25501" y="79639"/>
                  </a:lnTo>
                  <a:cubicBezTo>
                    <a:pt x="17102" y="79639"/>
                    <a:pt x="10777" y="77363"/>
                    <a:pt x="6476" y="72758"/>
                  </a:cubicBezTo>
                  <a:cubicBezTo>
                    <a:pt x="2176" y="68154"/>
                    <a:pt x="0" y="61576"/>
                    <a:pt x="0" y="52975"/>
                  </a:cubicBezTo>
                  <a:lnTo>
                    <a:pt x="0" y="26665"/>
                  </a:lnTo>
                  <a:cubicBezTo>
                    <a:pt x="0" y="18063"/>
                    <a:pt x="2327" y="11435"/>
                    <a:pt x="7033" y="6881"/>
                  </a:cubicBezTo>
                  <a:cubicBezTo>
                    <a:pt x="11739" y="2327"/>
                    <a:pt x="18367" y="0"/>
                    <a:pt x="26968" y="0"/>
                  </a:cubicBezTo>
                  <a:lnTo>
                    <a:pt x="64764" y="0"/>
                  </a:lnTo>
                  <a:cubicBezTo>
                    <a:pt x="67142" y="0"/>
                    <a:pt x="68356" y="1164"/>
                    <a:pt x="68356" y="3441"/>
                  </a:cubicBezTo>
                  <a:lnTo>
                    <a:pt x="68356" y="84041"/>
                  </a:lnTo>
                  <a:cubicBezTo>
                    <a:pt x="68356" y="92542"/>
                    <a:pt x="65978" y="99069"/>
                    <a:pt x="61222" y="103673"/>
                  </a:cubicBezTo>
                  <a:cubicBezTo>
                    <a:pt x="56466" y="108277"/>
                    <a:pt x="49838" y="110554"/>
                    <a:pt x="41338" y="110554"/>
                  </a:cubicBezTo>
                  <a:lnTo>
                    <a:pt x="9917" y="110554"/>
                  </a:lnTo>
                  <a:cubicBezTo>
                    <a:pt x="8602" y="110554"/>
                    <a:pt x="7741" y="110301"/>
                    <a:pt x="7235" y="109846"/>
                  </a:cubicBezTo>
                  <a:cubicBezTo>
                    <a:pt x="6729" y="109340"/>
                    <a:pt x="6476" y="108530"/>
                    <a:pt x="6476" y="107316"/>
                  </a:cubicBezTo>
                  <a:lnTo>
                    <a:pt x="6476" y="96033"/>
                  </a:lnTo>
                  <a:cubicBezTo>
                    <a:pt x="6476" y="93756"/>
                    <a:pt x="7640" y="92592"/>
                    <a:pt x="9917" y="92592"/>
                  </a:cubicBezTo>
                  <a:lnTo>
                    <a:pt x="37897" y="92592"/>
                  </a:lnTo>
                  <a:cubicBezTo>
                    <a:pt x="41388" y="92592"/>
                    <a:pt x="43868" y="91884"/>
                    <a:pt x="45335" y="90366"/>
                  </a:cubicBezTo>
                  <a:cubicBezTo>
                    <a:pt x="46802" y="88899"/>
                    <a:pt x="47561" y="86470"/>
                    <a:pt x="47561" y="83080"/>
                  </a:cubicBezTo>
                  <a:lnTo>
                    <a:pt x="47561" y="70633"/>
                  </a:lnTo>
                  <a:lnTo>
                    <a:pt x="46903" y="70633"/>
                  </a:lnTo>
                  <a:cubicBezTo>
                    <a:pt x="45689" y="73568"/>
                    <a:pt x="43564" y="75794"/>
                    <a:pt x="40528" y="77363"/>
                  </a:cubicBezTo>
                  <a:cubicBezTo>
                    <a:pt x="37543" y="78931"/>
                    <a:pt x="34305" y="79639"/>
                    <a:pt x="30915" y="79639"/>
                  </a:cubicBezTo>
                  <a:moveTo>
                    <a:pt x="47612" y="49281"/>
                  </a:moveTo>
                  <a:lnTo>
                    <a:pt x="47612" y="19834"/>
                  </a:lnTo>
                  <a:cubicBezTo>
                    <a:pt x="47612" y="18620"/>
                    <a:pt x="46954" y="18063"/>
                    <a:pt x="45639" y="18063"/>
                  </a:cubicBezTo>
                  <a:lnTo>
                    <a:pt x="30257" y="18063"/>
                  </a:lnTo>
                  <a:cubicBezTo>
                    <a:pt x="26766" y="18063"/>
                    <a:pt x="24337" y="18771"/>
                    <a:pt x="22920" y="20289"/>
                  </a:cubicBezTo>
                  <a:cubicBezTo>
                    <a:pt x="21504" y="21757"/>
                    <a:pt x="20795" y="24236"/>
                    <a:pt x="20795" y="27727"/>
                  </a:cubicBezTo>
                  <a:lnTo>
                    <a:pt x="20795" y="52064"/>
                  </a:lnTo>
                  <a:cubicBezTo>
                    <a:pt x="20795" y="55555"/>
                    <a:pt x="21504" y="57984"/>
                    <a:pt x="22920" y="59451"/>
                  </a:cubicBezTo>
                  <a:cubicBezTo>
                    <a:pt x="24337" y="60868"/>
                    <a:pt x="26766" y="61576"/>
                    <a:pt x="30257" y="61576"/>
                  </a:cubicBezTo>
                  <a:lnTo>
                    <a:pt x="36329" y="61576"/>
                  </a:lnTo>
                  <a:cubicBezTo>
                    <a:pt x="43817" y="61526"/>
                    <a:pt x="47612" y="57427"/>
                    <a:pt x="47612" y="49281"/>
                  </a:cubicBezTo>
                </a:path>
              </a:pathLst>
            </a:custGeom>
            <a:solidFill>
              <a:srgbClr val="33383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296" name="Google Shape;296;p25"/>
            <p:cNvSpPr/>
            <p:nvPr/>
          </p:nvSpPr>
          <p:spPr>
            <a:xfrm>
              <a:off x="1876445" y="2085886"/>
              <a:ext cx="72252" cy="105140"/>
            </a:xfrm>
            <a:custGeom>
              <a:rect b="b" l="l" r="r" t="t"/>
              <a:pathLst>
                <a:path extrusionOk="0" h="105140" w="72252">
                  <a:moveTo>
                    <a:pt x="101" y="78375"/>
                  </a:moveTo>
                  <a:lnTo>
                    <a:pt x="101" y="75086"/>
                  </a:lnTo>
                  <a:cubicBezTo>
                    <a:pt x="101" y="72809"/>
                    <a:pt x="1214" y="71645"/>
                    <a:pt x="3542" y="71645"/>
                  </a:cubicBezTo>
                  <a:lnTo>
                    <a:pt x="17456" y="71645"/>
                  </a:lnTo>
                  <a:cubicBezTo>
                    <a:pt x="19733" y="71645"/>
                    <a:pt x="20897" y="72809"/>
                    <a:pt x="20897" y="75086"/>
                  </a:cubicBezTo>
                  <a:lnTo>
                    <a:pt x="20897" y="76401"/>
                  </a:lnTo>
                  <a:cubicBezTo>
                    <a:pt x="20897" y="80550"/>
                    <a:pt x="21706" y="83384"/>
                    <a:pt x="23376" y="84902"/>
                  </a:cubicBezTo>
                  <a:cubicBezTo>
                    <a:pt x="24995" y="86419"/>
                    <a:pt x="28031" y="87178"/>
                    <a:pt x="32382" y="87178"/>
                  </a:cubicBezTo>
                  <a:lnTo>
                    <a:pt x="40073" y="87178"/>
                  </a:lnTo>
                  <a:cubicBezTo>
                    <a:pt x="44323" y="87178"/>
                    <a:pt x="47308" y="86369"/>
                    <a:pt x="48978" y="84699"/>
                  </a:cubicBezTo>
                  <a:cubicBezTo>
                    <a:pt x="50648" y="83080"/>
                    <a:pt x="51508" y="79994"/>
                    <a:pt x="51508" y="75541"/>
                  </a:cubicBezTo>
                  <a:lnTo>
                    <a:pt x="51508" y="73568"/>
                  </a:lnTo>
                  <a:cubicBezTo>
                    <a:pt x="51508" y="70380"/>
                    <a:pt x="50243" y="68002"/>
                    <a:pt x="47662" y="66282"/>
                  </a:cubicBezTo>
                  <a:cubicBezTo>
                    <a:pt x="45082" y="64612"/>
                    <a:pt x="41894" y="63600"/>
                    <a:pt x="38099" y="63246"/>
                  </a:cubicBezTo>
                  <a:cubicBezTo>
                    <a:pt x="34254" y="62943"/>
                    <a:pt x="30156" y="62285"/>
                    <a:pt x="25754" y="61374"/>
                  </a:cubicBezTo>
                  <a:cubicBezTo>
                    <a:pt x="21352" y="60463"/>
                    <a:pt x="17254" y="59249"/>
                    <a:pt x="13408" y="57782"/>
                  </a:cubicBezTo>
                  <a:cubicBezTo>
                    <a:pt x="9614" y="56314"/>
                    <a:pt x="6426" y="53430"/>
                    <a:pt x="3845" y="49130"/>
                  </a:cubicBezTo>
                  <a:cubicBezTo>
                    <a:pt x="1265" y="44829"/>
                    <a:pt x="0" y="39314"/>
                    <a:pt x="0" y="32534"/>
                  </a:cubicBezTo>
                  <a:lnTo>
                    <a:pt x="0" y="26816"/>
                  </a:lnTo>
                  <a:cubicBezTo>
                    <a:pt x="0" y="18316"/>
                    <a:pt x="2378" y="11738"/>
                    <a:pt x="7185" y="7033"/>
                  </a:cubicBezTo>
                  <a:cubicBezTo>
                    <a:pt x="11992" y="2327"/>
                    <a:pt x="18620" y="0"/>
                    <a:pt x="27120" y="0"/>
                  </a:cubicBezTo>
                  <a:lnTo>
                    <a:pt x="43463" y="0"/>
                  </a:lnTo>
                  <a:cubicBezTo>
                    <a:pt x="52064" y="0"/>
                    <a:pt x="58794" y="2327"/>
                    <a:pt x="63600" y="7033"/>
                  </a:cubicBezTo>
                  <a:cubicBezTo>
                    <a:pt x="68407" y="11738"/>
                    <a:pt x="70785" y="18316"/>
                    <a:pt x="70785" y="26816"/>
                  </a:cubicBezTo>
                  <a:lnTo>
                    <a:pt x="70785" y="29903"/>
                  </a:lnTo>
                  <a:cubicBezTo>
                    <a:pt x="70785" y="32180"/>
                    <a:pt x="69621" y="33343"/>
                    <a:pt x="67345" y="33343"/>
                  </a:cubicBezTo>
                  <a:lnTo>
                    <a:pt x="53430" y="33343"/>
                  </a:lnTo>
                  <a:cubicBezTo>
                    <a:pt x="51154" y="33343"/>
                    <a:pt x="49990" y="32180"/>
                    <a:pt x="49990" y="29903"/>
                  </a:cubicBezTo>
                  <a:lnTo>
                    <a:pt x="49990" y="28941"/>
                  </a:lnTo>
                  <a:cubicBezTo>
                    <a:pt x="49990" y="24691"/>
                    <a:pt x="49180" y="21807"/>
                    <a:pt x="47561" y="20289"/>
                  </a:cubicBezTo>
                  <a:cubicBezTo>
                    <a:pt x="45942" y="18771"/>
                    <a:pt x="42906" y="18013"/>
                    <a:pt x="38555" y="18013"/>
                  </a:cubicBezTo>
                  <a:lnTo>
                    <a:pt x="32180" y="18013"/>
                  </a:lnTo>
                  <a:cubicBezTo>
                    <a:pt x="27727" y="18013"/>
                    <a:pt x="24691" y="18873"/>
                    <a:pt x="23123" y="20542"/>
                  </a:cubicBezTo>
                  <a:cubicBezTo>
                    <a:pt x="21554" y="22263"/>
                    <a:pt x="20745" y="25551"/>
                    <a:pt x="20745" y="30409"/>
                  </a:cubicBezTo>
                  <a:lnTo>
                    <a:pt x="20745" y="33495"/>
                  </a:lnTo>
                  <a:cubicBezTo>
                    <a:pt x="20745" y="38605"/>
                    <a:pt x="25197" y="41591"/>
                    <a:pt x="34153" y="42350"/>
                  </a:cubicBezTo>
                  <a:cubicBezTo>
                    <a:pt x="43412" y="43109"/>
                    <a:pt x="51660" y="44981"/>
                    <a:pt x="58844" y="47915"/>
                  </a:cubicBezTo>
                  <a:cubicBezTo>
                    <a:pt x="62639" y="49534"/>
                    <a:pt x="65827" y="52469"/>
                    <a:pt x="68407" y="56669"/>
                  </a:cubicBezTo>
                  <a:cubicBezTo>
                    <a:pt x="70987" y="60868"/>
                    <a:pt x="72252" y="66231"/>
                    <a:pt x="72252" y="72758"/>
                  </a:cubicBezTo>
                  <a:lnTo>
                    <a:pt x="72252" y="78324"/>
                  </a:lnTo>
                  <a:cubicBezTo>
                    <a:pt x="72252" y="86824"/>
                    <a:pt x="69874" y="93402"/>
                    <a:pt x="65068" y="98107"/>
                  </a:cubicBezTo>
                  <a:cubicBezTo>
                    <a:pt x="60261" y="102813"/>
                    <a:pt x="53633" y="105140"/>
                    <a:pt x="45133" y="105140"/>
                  </a:cubicBezTo>
                  <a:lnTo>
                    <a:pt x="27322" y="105140"/>
                  </a:lnTo>
                  <a:cubicBezTo>
                    <a:pt x="18822" y="105140"/>
                    <a:pt x="12194" y="102813"/>
                    <a:pt x="7387" y="98107"/>
                  </a:cubicBezTo>
                  <a:cubicBezTo>
                    <a:pt x="2530" y="93452"/>
                    <a:pt x="101" y="86875"/>
                    <a:pt x="101" y="78375"/>
                  </a:cubicBezTo>
                </a:path>
              </a:pathLst>
            </a:custGeom>
            <a:solidFill>
              <a:srgbClr val="33383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297" name="Google Shape;297;p25"/>
            <p:cNvSpPr/>
            <p:nvPr/>
          </p:nvSpPr>
          <p:spPr>
            <a:xfrm>
              <a:off x="1964079" y="2107592"/>
              <a:ext cx="54796" cy="83434"/>
            </a:xfrm>
            <a:custGeom>
              <a:rect b="b" l="l" r="r" t="t"/>
              <a:pathLst>
                <a:path extrusionOk="0" h="83434" w="54796">
                  <a:moveTo>
                    <a:pt x="54746" y="68913"/>
                  </a:moveTo>
                  <a:lnTo>
                    <a:pt x="54746" y="80196"/>
                  </a:lnTo>
                  <a:cubicBezTo>
                    <a:pt x="54746" y="81410"/>
                    <a:pt x="54493" y="82220"/>
                    <a:pt x="54037" y="82726"/>
                  </a:cubicBezTo>
                  <a:cubicBezTo>
                    <a:pt x="53532" y="83232"/>
                    <a:pt x="52621" y="83434"/>
                    <a:pt x="51356" y="83434"/>
                  </a:cubicBezTo>
                  <a:lnTo>
                    <a:pt x="26968" y="83434"/>
                  </a:lnTo>
                  <a:cubicBezTo>
                    <a:pt x="18367" y="83434"/>
                    <a:pt x="11739" y="81157"/>
                    <a:pt x="7033" y="76553"/>
                  </a:cubicBezTo>
                  <a:cubicBezTo>
                    <a:pt x="2327" y="71999"/>
                    <a:pt x="0" y="65371"/>
                    <a:pt x="0" y="56770"/>
                  </a:cubicBezTo>
                  <a:lnTo>
                    <a:pt x="0" y="26665"/>
                  </a:lnTo>
                  <a:cubicBezTo>
                    <a:pt x="0" y="18063"/>
                    <a:pt x="2327" y="11435"/>
                    <a:pt x="7033" y="6881"/>
                  </a:cubicBezTo>
                  <a:cubicBezTo>
                    <a:pt x="11739" y="2327"/>
                    <a:pt x="18367" y="0"/>
                    <a:pt x="26968" y="0"/>
                  </a:cubicBezTo>
                  <a:lnTo>
                    <a:pt x="51356" y="0"/>
                  </a:lnTo>
                  <a:cubicBezTo>
                    <a:pt x="53633" y="0"/>
                    <a:pt x="54797" y="1164"/>
                    <a:pt x="54797" y="3441"/>
                  </a:cubicBezTo>
                  <a:lnTo>
                    <a:pt x="54797" y="14724"/>
                  </a:lnTo>
                  <a:cubicBezTo>
                    <a:pt x="54797" y="15938"/>
                    <a:pt x="54543" y="16748"/>
                    <a:pt x="54088" y="17254"/>
                  </a:cubicBezTo>
                  <a:cubicBezTo>
                    <a:pt x="53582" y="17760"/>
                    <a:pt x="52671" y="17962"/>
                    <a:pt x="51406" y="17962"/>
                  </a:cubicBezTo>
                  <a:lnTo>
                    <a:pt x="30308" y="17962"/>
                  </a:lnTo>
                  <a:cubicBezTo>
                    <a:pt x="26918" y="17962"/>
                    <a:pt x="24489" y="18670"/>
                    <a:pt x="23022" y="20188"/>
                  </a:cubicBezTo>
                  <a:cubicBezTo>
                    <a:pt x="21554" y="21655"/>
                    <a:pt x="20795" y="24135"/>
                    <a:pt x="20795" y="27626"/>
                  </a:cubicBezTo>
                  <a:lnTo>
                    <a:pt x="20795" y="55758"/>
                  </a:lnTo>
                  <a:cubicBezTo>
                    <a:pt x="20795" y="59249"/>
                    <a:pt x="21504" y="61728"/>
                    <a:pt x="23022" y="63196"/>
                  </a:cubicBezTo>
                  <a:cubicBezTo>
                    <a:pt x="24489" y="64663"/>
                    <a:pt x="26918" y="65422"/>
                    <a:pt x="30308" y="65422"/>
                  </a:cubicBezTo>
                  <a:lnTo>
                    <a:pt x="51406" y="65422"/>
                  </a:lnTo>
                  <a:cubicBezTo>
                    <a:pt x="53582" y="65472"/>
                    <a:pt x="54746" y="66636"/>
                    <a:pt x="54746" y="68913"/>
                  </a:cubicBezTo>
                </a:path>
              </a:pathLst>
            </a:custGeom>
            <a:solidFill>
              <a:srgbClr val="33383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298" name="Google Shape;298;p25"/>
            <p:cNvSpPr/>
            <p:nvPr/>
          </p:nvSpPr>
          <p:spPr>
            <a:xfrm>
              <a:off x="2032840" y="2076120"/>
              <a:ext cx="68407" cy="114956"/>
            </a:xfrm>
            <a:custGeom>
              <a:rect b="b" l="l" r="r" t="t"/>
              <a:pathLst>
                <a:path extrusionOk="0" h="114956" w="68407">
                  <a:moveTo>
                    <a:pt x="17355" y="114956"/>
                  </a:moveTo>
                  <a:lnTo>
                    <a:pt x="3441" y="114956"/>
                  </a:lnTo>
                  <a:cubicBezTo>
                    <a:pt x="1164" y="114956"/>
                    <a:pt x="0" y="113792"/>
                    <a:pt x="0" y="111515"/>
                  </a:cubicBezTo>
                  <a:lnTo>
                    <a:pt x="0" y="3441"/>
                  </a:lnTo>
                  <a:cubicBezTo>
                    <a:pt x="0" y="1164"/>
                    <a:pt x="1164" y="0"/>
                    <a:pt x="3441" y="0"/>
                  </a:cubicBezTo>
                  <a:lnTo>
                    <a:pt x="17355" y="0"/>
                  </a:lnTo>
                  <a:cubicBezTo>
                    <a:pt x="19632" y="0"/>
                    <a:pt x="20795" y="1164"/>
                    <a:pt x="20795" y="3441"/>
                  </a:cubicBezTo>
                  <a:lnTo>
                    <a:pt x="20795" y="40376"/>
                  </a:lnTo>
                  <a:lnTo>
                    <a:pt x="21453" y="40376"/>
                  </a:lnTo>
                  <a:cubicBezTo>
                    <a:pt x="23831" y="34507"/>
                    <a:pt x="29195" y="31522"/>
                    <a:pt x="37492" y="31522"/>
                  </a:cubicBezTo>
                  <a:lnTo>
                    <a:pt x="42754" y="31522"/>
                  </a:lnTo>
                  <a:cubicBezTo>
                    <a:pt x="59856" y="31522"/>
                    <a:pt x="68407" y="40427"/>
                    <a:pt x="68407" y="58186"/>
                  </a:cubicBezTo>
                  <a:lnTo>
                    <a:pt x="68407" y="111465"/>
                  </a:lnTo>
                  <a:cubicBezTo>
                    <a:pt x="68407" y="113742"/>
                    <a:pt x="67193" y="114906"/>
                    <a:pt x="64815" y="114906"/>
                  </a:cubicBezTo>
                  <a:lnTo>
                    <a:pt x="51103" y="114906"/>
                  </a:lnTo>
                  <a:cubicBezTo>
                    <a:pt x="48826" y="114906"/>
                    <a:pt x="47662" y="113742"/>
                    <a:pt x="47662" y="111465"/>
                  </a:cubicBezTo>
                  <a:lnTo>
                    <a:pt x="47662" y="59198"/>
                  </a:lnTo>
                  <a:cubicBezTo>
                    <a:pt x="47662" y="55707"/>
                    <a:pt x="46954" y="53228"/>
                    <a:pt x="45487" y="51761"/>
                  </a:cubicBezTo>
                  <a:cubicBezTo>
                    <a:pt x="44019" y="50293"/>
                    <a:pt x="41540" y="49534"/>
                    <a:pt x="38049" y="49534"/>
                  </a:cubicBezTo>
                  <a:lnTo>
                    <a:pt x="32180" y="49534"/>
                  </a:lnTo>
                  <a:cubicBezTo>
                    <a:pt x="24641" y="49534"/>
                    <a:pt x="20897" y="53683"/>
                    <a:pt x="20897" y="61981"/>
                  </a:cubicBezTo>
                  <a:lnTo>
                    <a:pt x="20897" y="111515"/>
                  </a:lnTo>
                  <a:cubicBezTo>
                    <a:pt x="20795" y="113792"/>
                    <a:pt x="19632" y="114956"/>
                    <a:pt x="17355" y="114956"/>
                  </a:cubicBezTo>
                </a:path>
              </a:pathLst>
            </a:custGeom>
            <a:solidFill>
              <a:srgbClr val="33383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299" name="Google Shape;299;p25"/>
            <p:cNvSpPr/>
            <p:nvPr/>
          </p:nvSpPr>
          <p:spPr>
            <a:xfrm>
              <a:off x="2116730" y="2107642"/>
              <a:ext cx="68508" cy="83434"/>
            </a:xfrm>
            <a:custGeom>
              <a:rect b="b" l="l" r="r" t="t"/>
              <a:pathLst>
                <a:path extrusionOk="0" h="83434" w="68508">
                  <a:moveTo>
                    <a:pt x="41540" y="83434"/>
                  </a:moveTo>
                  <a:lnTo>
                    <a:pt x="26968" y="83434"/>
                  </a:lnTo>
                  <a:cubicBezTo>
                    <a:pt x="18367" y="83434"/>
                    <a:pt x="11739" y="81157"/>
                    <a:pt x="7033" y="76553"/>
                  </a:cubicBezTo>
                  <a:cubicBezTo>
                    <a:pt x="2327" y="71999"/>
                    <a:pt x="0" y="65371"/>
                    <a:pt x="0" y="56770"/>
                  </a:cubicBezTo>
                  <a:lnTo>
                    <a:pt x="0" y="26665"/>
                  </a:lnTo>
                  <a:cubicBezTo>
                    <a:pt x="0" y="18063"/>
                    <a:pt x="2327" y="11435"/>
                    <a:pt x="7033" y="6881"/>
                  </a:cubicBezTo>
                  <a:cubicBezTo>
                    <a:pt x="11739" y="2327"/>
                    <a:pt x="18367" y="0"/>
                    <a:pt x="26968" y="0"/>
                  </a:cubicBezTo>
                  <a:lnTo>
                    <a:pt x="41540" y="0"/>
                  </a:lnTo>
                  <a:cubicBezTo>
                    <a:pt x="50040" y="0"/>
                    <a:pt x="56668" y="2327"/>
                    <a:pt x="61374" y="6932"/>
                  </a:cubicBezTo>
                  <a:cubicBezTo>
                    <a:pt x="66130" y="11587"/>
                    <a:pt x="68508" y="18114"/>
                    <a:pt x="68508" y="26614"/>
                  </a:cubicBezTo>
                  <a:lnTo>
                    <a:pt x="68508" y="56719"/>
                  </a:lnTo>
                  <a:cubicBezTo>
                    <a:pt x="68508" y="65219"/>
                    <a:pt x="66130" y="71797"/>
                    <a:pt x="61374" y="76401"/>
                  </a:cubicBezTo>
                  <a:cubicBezTo>
                    <a:pt x="56668" y="81107"/>
                    <a:pt x="50040" y="83434"/>
                    <a:pt x="41540" y="83434"/>
                  </a:cubicBezTo>
                  <a:moveTo>
                    <a:pt x="30105" y="65624"/>
                  </a:moveTo>
                  <a:lnTo>
                    <a:pt x="38454" y="65624"/>
                  </a:lnTo>
                  <a:cubicBezTo>
                    <a:pt x="41945" y="65624"/>
                    <a:pt x="44424" y="64916"/>
                    <a:pt x="45891" y="63499"/>
                  </a:cubicBezTo>
                  <a:cubicBezTo>
                    <a:pt x="47359" y="62082"/>
                    <a:pt x="48118" y="59654"/>
                    <a:pt x="48118" y="56163"/>
                  </a:cubicBezTo>
                  <a:lnTo>
                    <a:pt x="48118" y="27322"/>
                  </a:lnTo>
                  <a:cubicBezTo>
                    <a:pt x="48118" y="23831"/>
                    <a:pt x="47409" y="21402"/>
                    <a:pt x="45891" y="19986"/>
                  </a:cubicBezTo>
                  <a:cubicBezTo>
                    <a:pt x="44424" y="18569"/>
                    <a:pt x="41945" y="17861"/>
                    <a:pt x="38454" y="17861"/>
                  </a:cubicBezTo>
                  <a:lnTo>
                    <a:pt x="30105" y="17861"/>
                  </a:lnTo>
                  <a:cubicBezTo>
                    <a:pt x="26614" y="17861"/>
                    <a:pt x="24185" y="18569"/>
                    <a:pt x="22769" y="19986"/>
                  </a:cubicBezTo>
                  <a:cubicBezTo>
                    <a:pt x="21352" y="21402"/>
                    <a:pt x="20643" y="23831"/>
                    <a:pt x="20643" y="27322"/>
                  </a:cubicBezTo>
                  <a:lnTo>
                    <a:pt x="20643" y="56112"/>
                  </a:lnTo>
                  <a:cubicBezTo>
                    <a:pt x="20643" y="59603"/>
                    <a:pt x="21352" y="62032"/>
                    <a:pt x="22769" y="63448"/>
                  </a:cubicBezTo>
                  <a:cubicBezTo>
                    <a:pt x="24135" y="64916"/>
                    <a:pt x="26614" y="65624"/>
                    <a:pt x="30105" y="65624"/>
                  </a:cubicBezTo>
                </a:path>
              </a:pathLst>
            </a:custGeom>
            <a:solidFill>
              <a:srgbClr val="33383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300" name="Google Shape;300;p25"/>
            <p:cNvSpPr/>
            <p:nvPr/>
          </p:nvSpPr>
          <p:spPr>
            <a:xfrm>
              <a:off x="2199962" y="2107642"/>
              <a:ext cx="68558" cy="83434"/>
            </a:xfrm>
            <a:custGeom>
              <a:rect b="b" l="l" r="r" t="t"/>
              <a:pathLst>
                <a:path extrusionOk="0" h="83434" w="68558">
                  <a:moveTo>
                    <a:pt x="41540" y="83434"/>
                  </a:moveTo>
                  <a:lnTo>
                    <a:pt x="26968" y="83434"/>
                  </a:lnTo>
                  <a:cubicBezTo>
                    <a:pt x="18367" y="83434"/>
                    <a:pt x="11688" y="81157"/>
                    <a:pt x="7033" y="76553"/>
                  </a:cubicBezTo>
                  <a:cubicBezTo>
                    <a:pt x="2328" y="71999"/>
                    <a:pt x="0" y="65371"/>
                    <a:pt x="0" y="56770"/>
                  </a:cubicBezTo>
                  <a:lnTo>
                    <a:pt x="0" y="26665"/>
                  </a:lnTo>
                  <a:cubicBezTo>
                    <a:pt x="0" y="18063"/>
                    <a:pt x="2328" y="11435"/>
                    <a:pt x="7033" y="6881"/>
                  </a:cubicBezTo>
                  <a:cubicBezTo>
                    <a:pt x="11688" y="2327"/>
                    <a:pt x="18367" y="0"/>
                    <a:pt x="26968" y="0"/>
                  </a:cubicBezTo>
                  <a:lnTo>
                    <a:pt x="41540" y="0"/>
                  </a:lnTo>
                  <a:cubicBezTo>
                    <a:pt x="50040" y="0"/>
                    <a:pt x="56669" y="2327"/>
                    <a:pt x="61425" y="6932"/>
                  </a:cubicBezTo>
                  <a:cubicBezTo>
                    <a:pt x="66181" y="11587"/>
                    <a:pt x="68559" y="18114"/>
                    <a:pt x="68559" y="26614"/>
                  </a:cubicBezTo>
                  <a:lnTo>
                    <a:pt x="68559" y="56719"/>
                  </a:lnTo>
                  <a:cubicBezTo>
                    <a:pt x="68559" y="65219"/>
                    <a:pt x="66181" y="71797"/>
                    <a:pt x="61425" y="76401"/>
                  </a:cubicBezTo>
                  <a:cubicBezTo>
                    <a:pt x="56669" y="81107"/>
                    <a:pt x="50040" y="83434"/>
                    <a:pt x="41540" y="83434"/>
                  </a:cubicBezTo>
                  <a:moveTo>
                    <a:pt x="30105" y="65624"/>
                  </a:moveTo>
                  <a:lnTo>
                    <a:pt x="38454" y="65624"/>
                  </a:lnTo>
                  <a:cubicBezTo>
                    <a:pt x="41945" y="65624"/>
                    <a:pt x="44424" y="64916"/>
                    <a:pt x="45891" y="63499"/>
                  </a:cubicBezTo>
                  <a:cubicBezTo>
                    <a:pt x="47359" y="62082"/>
                    <a:pt x="48118" y="59654"/>
                    <a:pt x="48118" y="56163"/>
                  </a:cubicBezTo>
                  <a:lnTo>
                    <a:pt x="48118" y="27322"/>
                  </a:lnTo>
                  <a:cubicBezTo>
                    <a:pt x="48118" y="23831"/>
                    <a:pt x="47409" y="21402"/>
                    <a:pt x="45891" y="19986"/>
                  </a:cubicBezTo>
                  <a:cubicBezTo>
                    <a:pt x="44424" y="18569"/>
                    <a:pt x="41945" y="17861"/>
                    <a:pt x="38454" y="17861"/>
                  </a:cubicBezTo>
                  <a:lnTo>
                    <a:pt x="30105" y="17861"/>
                  </a:lnTo>
                  <a:cubicBezTo>
                    <a:pt x="26614" y="17861"/>
                    <a:pt x="24135" y="18569"/>
                    <a:pt x="22718" y="19986"/>
                  </a:cubicBezTo>
                  <a:cubicBezTo>
                    <a:pt x="21301" y="21402"/>
                    <a:pt x="20593" y="23831"/>
                    <a:pt x="20593" y="27322"/>
                  </a:cubicBezTo>
                  <a:lnTo>
                    <a:pt x="20593" y="56112"/>
                  </a:lnTo>
                  <a:cubicBezTo>
                    <a:pt x="20593" y="59603"/>
                    <a:pt x="21301" y="62032"/>
                    <a:pt x="22718" y="63448"/>
                  </a:cubicBezTo>
                  <a:cubicBezTo>
                    <a:pt x="24135" y="64916"/>
                    <a:pt x="26614" y="65624"/>
                    <a:pt x="30105" y="65624"/>
                  </a:cubicBezTo>
                </a:path>
              </a:pathLst>
            </a:custGeom>
            <a:solidFill>
              <a:srgbClr val="33383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301" name="Google Shape;301;p25"/>
            <p:cNvSpPr/>
            <p:nvPr/>
          </p:nvSpPr>
          <p:spPr>
            <a:xfrm>
              <a:off x="2285622" y="2076120"/>
              <a:ext cx="20795" cy="114956"/>
            </a:xfrm>
            <a:custGeom>
              <a:rect b="b" l="l" r="r" t="t"/>
              <a:pathLst>
                <a:path extrusionOk="0" h="114956" w="20795">
                  <a:moveTo>
                    <a:pt x="17355" y="114956"/>
                  </a:moveTo>
                  <a:lnTo>
                    <a:pt x="3441" y="114956"/>
                  </a:lnTo>
                  <a:cubicBezTo>
                    <a:pt x="1164" y="114956"/>
                    <a:pt x="0" y="113792"/>
                    <a:pt x="0" y="111515"/>
                  </a:cubicBezTo>
                  <a:lnTo>
                    <a:pt x="0" y="3441"/>
                  </a:lnTo>
                  <a:cubicBezTo>
                    <a:pt x="0" y="1164"/>
                    <a:pt x="1164" y="0"/>
                    <a:pt x="3441" y="0"/>
                  </a:cubicBezTo>
                  <a:lnTo>
                    <a:pt x="17355" y="0"/>
                  </a:lnTo>
                  <a:cubicBezTo>
                    <a:pt x="19631" y="0"/>
                    <a:pt x="20795" y="1164"/>
                    <a:pt x="20795" y="3441"/>
                  </a:cubicBezTo>
                  <a:lnTo>
                    <a:pt x="20795" y="111515"/>
                  </a:lnTo>
                  <a:cubicBezTo>
                    <a:pt x="20795" y="113792"/>
                    <a:pt x="19631" y="114956"/>
                    <a:pt x="17355" y="114956"/>
                  </a:cubicBezTo>
                </a:path>
              </a:pathLst>
            </a:custGeom>
            <a:solidFill>
              <a:srgbClr val="33383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grpSp>
      <p:sp>
        <p:nvSpPr>
          <p:cNvPr id="302" name="Google Shape;302;p25"/>
          <p:cNvSpPr txBox="1"/>
          <p:nvPr>
            <p:ph type="title"/>
          </p:nvPr>
        </p:nvSpPr>
        <p:spPr>
          <a:xfrm>
            <a:off x="5233225" y="2683575"/>
            <a:ext cx="3397200" cy="977400"/>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rgbClr val="434343"/>
              </a:buClr>
              <a:buSzPts val="2400"/>
              <a:buFont typeface="Rajdhani"/>
              <a:buNone/>
              <a:defRPr b="1" i="0" sz="2400" u="none" cap="none" strike="noStrike">
                <a:solidFill>
                  <a:srgbClr val="434343"/>
                </a:solidFill>
                <a:latin typeface="Rajdhani"/>
                <a:ea typeface="Rajdhani"/>
                <a:cs typeface="Rajdhani"/>
                <a:sym typeface="Rajdhani"/>
              </a:defRPr>
            </a:lvl1pPr>
            <a:lvl2pPr lvl="1" rtl="0">
              <a:spcBef>
                <a:spcPts val="0"/>
              </a:spcBef>
              <a:spcAft>
                <a:spcPts val="0"/>
              </a:spcAft>
              <a:buClr>
                <a:srgbClr val="434343"/>
              </a:buClr>
              <a:buSzPts val="2400"/>
              <a:buFont typeface="Rajdhani"/>
              <a:buNone/>
              <a:defRPr b="1" sz="2400">
                <a:solidFill>
                  <a:srgbClr val="434343"/>
                </a:solidFill>
                <a:latin typeface="Rajdhani"/>
                <a:ea typeface="Rajdhani"/>
                <a:cs typeface="Rajdhani"/>
                <a:sym typeface="Rajdhani"/>
              </a:defRPr>
            </a:lvl2pPr>
            <a:lvl3pPr lvl="2" rtl="0">
              <a:spcBef>
                <a:spcPts val="0"/>
              </a:spcBef>
              <a:spcAft>
                <a:spcPts val="0"/>
              </a:spcAft>
              <a:buClr>
                <a:srgbClr val="434343"/>
              </a:buClr>
              <a:buSzPts val="2400"/>
              <a:buFont typeface="Rajdhani"/>
              <a:buNone/>
              <a:defRPr b="1" sz="2400">
                <a:solidFill>
                  <a:srgbClr val="434343"/>
                </a:solidFill>
                <a:latin typeface="Rajdhani"/>
                <a:ea typeface="Rajdhani"/>
                <a:cs typeface="Rajdhani"/>
                <a:sym typeface="Rajdhani"/>
              </a:defRPr>
            </a:lvl3pPr>
            <a:lvl4pPr lvl="3" rtl="0">
              <a:spcBef>
                <a:spcPts val="0"/>
              </a:spcBef>
              <a:spcAft>
                <a:spcPts val="0"/>
              </a:spcAft>
              <a:buClr>
                <a:srgbClr val="434343"/>
              </a:buClr>
              <a:buSzPts val="2400"/>
              <a:buFont typeface="Rajdhani"/>
              <a:buNone/>
              <a:defRPr b="1" sz="2400">
                <a:solidFill>
                  <a:srgbClr val="434343"/>
                </a:solidFill>
                <a:latin typeface="Rajdhani"/>
                <a:ea typeface="Rajdhani"/>
                <a:cs typeface="Rajdhani"/>
                <a:sym typeface="Rajdhani"/>
              </a:defRPr>
            </a:lvl4pPr>
            <a:lvl5pPr lvl="4" rtl="0">
              <a:spcBef>
                <a:spcPts val="0"/>
              </a:spcBef>
              <a:spcAft>
                <a:spcPts val="0"/>
              </a:spcAft>
              <a:buClr>
                <a:srgbClr val="434343"/>
              </a:buClr>
              <a:buSzPts val="2400"/>
              <a:buFont typeface="Rajdhani"/>
              <a:buNone/>
              <a:defRPr b="1" sz="2400">
                <a:solidFill>
                  <a:srgbClr val="434343"/>
                </a:solidFill>
                <a:latin typeface="Rajdhani"/>
                <a:ea typeface="Rajdhani"/>
                <a:cs typeface="Rajdhani"/>
                <a:sym typeface="Rajdhani"/>
              </a:defRPr>
            </a:lvl5pPr>
            <a:lvl6pPr lvl="5" rtl="0">
              <a:spcBef>
                <a:spcPts val="0"/>
              </a:spcBef>
              <a:spcAft>
                <a:spcPts val="0"/>
              </a:spcAft>
              <a:buClr>
                <a:srgbClr val="434343"/>
              </a:buClr>
              <a:buSzPts val="2400"/>
              <a:buFont typeface="Rajdhani"/>
              <a:buNone/>
              <a:defRPr b="1" sz="2400">
                <a:solidFill>
                  <a:srgbClr val="434343"/>
                </a:solidFill>
                <a:latin typeface="Rajdhani"/>
                <a:ea typeface="Rajdhani"/>
                <a:cs typeface="Rajdhani"/>
                <a:sym typeface="Rajdhani"/>
              </a:defRPr>
            </a:lvl6pPr>
            <a:lvl7pPr lvl="6" rtl="0">
              <a:spcBef>
                <a:spcPts val="0"/>
              </a:spcBef>
              <a:spcAft>
                <a:spcPts val="0"/>
              </a:spcAft>
              <a:buClr>
                <a:srgbClr val="434343"/>
              </a:buClr>
              <a:buSzPts val="2400"/>
              <a:buFont typeface="Rajdhani"/>
              <a:buNone/>
              <a:defRPr b="1" sz="2400">
                <a:solidFill>
                  <a:srgbClr val="434343"/>
                </a:solidFill>
                <a:latin typeface="Rajdhani"/>
                <a:ea typeface="Rajdhani"/>
                <a:cs typeface="Rajdhani"/>
                <a:sym typeface="Rajdhani"/>
              </a:defRPr>
            </a:lvl7pPr>
            <a:lvl8pPr lvl="7" rtl="0">
              <a:spcBef>
                <a:spcPts val="0"/>
              </a:spcBef>
              <a:spcAft>
                <a:spcPts val="0"/>
              </a:spcAft>
              <a:buClr>
                <a:srgbClr val="434343"/>
              </a:buClr>
              <a:buSzPts val="2400"/>
              <a:buFont typeface="Rajdhani"/>
              <a:buNone/>
              <a:defRPr b="1" sz="2400">
                <a:solidFill>
                  <a:srgbClr val="434343"/>
                </a:solidFill>
                <a:latin typeface="Rajdhani"/>
                <a:ea typeface="Rajdhani"/>
                <a:cs typeface="Rajdhani"/>
                <a:sym typeface="Rajdhani"/>
              </a:defRPr>
            </a:lvl8pPr>
            <a:lvl9pPr lvl="8" rtl="0">
              <a:spcBef>
                <a:spcPts val="0"/>
              </a:spcBef>
              <a:spcAft>
                <a:spcPts val="0"/>
              </a:spcAft>
              <a:buClr>
                <a:srgbClr val="434343"/>
              </a:buClr>
              <a:buSzPts val="2400"/>
              <a:buFont typeface="Rajdhani"/>
              <a:buNone/>
              <a:defRPr b="1" sz="2400">
                <a:solidFill>
                  <a:srgbClr val="434343"/>
                </a:solidFill>
                <a:latin typeface="Rajdhani"/>
                <a:ea typeface="Rajdhani"/>
                <a:cs typeface="Rajdhani"/>
                <a:sym typeface="Rajdhani"/>
              </a:defRPr>
            </a:lvl9pPr>
          </a:lstStyle>
          <a:p/>
        </p:txBody>
      </p:sp>
      <p:sp>
        <p:nvSpPr>
          <p:cNvPr id="303" name="Google Shape;303;p25"/>
          <p:cNvSpPr txBox="1"/>
          <p:nvPr>
            <p:ph idx="1" type="subTitle"/>
          </p:nvPr>
        </p:nvSpPr>
        <p:spPr>
          <a:xfrm>
            <a:off x="5233225" y="1373550"/>
            <a:ext cx="3397200" cy="1145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None/>
              <a:defRPr b="1" sz="2400">
                <a:solidFill>
                  <a:srgbClr val="CB1E40"/>
                </a:solidFill>
                <a:latin typeface="Rajdhani"/>
                <a:ea typeface="Rajdhani"/>
                <a:cs typeface="Rajdhani"/>
                <a:sym typeface="Rajdhani"/>
              </a:defRPr>
            </a:lvl1pPr>
            <a:lvl2pPr lvl="1" rtl="0">
              <a:spcBef>
                <a:spcPts val="0"/>
              </a:spcBef>
              <a:spcAft>
                <a:spcPts val="0"/>
              </a:spcAft>
              <a:buNone/>
              <a:defRPr>
                <a:solidFill>
                  <a:srgbClr val="CB1E40"/>
                </a:solidFill>
                <a:latin typeface="Rajdhani Medium"/>
                <a:ea typeface="Rajdhani Medium"/>
                <a:cs typeface="Rajdhani Medium"/>
                <a:sym typeface="Rajdhani Medium"/>
              </a:defRPr>
            </a:lvl2pPr>
            <a:lvl3pPr lvl="2" rtl="0">
              <a:spcBef>
                <a:spcPts val="0"/>
              </a:spcBef>
              <a:spcAft>
                <a:spcPts val="0"/>
              </a:spcAft>
              <a:buNone/>
              <a:defRPr>
                <a:solidFill>
                  <a:srgbClr val="CB1E40"/>
                </a:solidFill>
                <a:latin typeface="Rajdhani Medium"/>
                <a:ea typeface="Rajdhani Medium"/>
                <a:cs typeface="Rajdhani Medium"/>
                <a:sym typeface="Rajdhani Medium"/>
              </a:defRPr>
            </a:lvl3pPr>
            <a:lvl4pPr lvl="3" rtl="0">
              <a:spcBef>
                <a:spcPts val="0"/>
              </a:spcBef>
              <a:spcAft>
                <a:spcPts val="0"/>
              </a:spcAft>
              <a:buNone/>
              <a:defRPr>
                <a:solidFill>
                  <a:srgbClr val="CB1E40"/>
                </a:solidFill>
                <a:latin typeface="Rajdhani Medium"/>
                <a:ea typeface="Rajdhani Medium"/>
                <a:cs typeface="Rajdhani Medium"/>
                <a:sym typeface="Rajdhani Medium"/>
              </a:defRPr>
            </a:lvl4pPr>
            <a:lvl5pPr lvl="4" rtl="0">
              <a:spcBef>
                <a:spcPts val="0"/>
              </a:spcBef>
              <a:spcAft>
                <a:spcPts val="0"/>
              </a:spcAft>
              <a:buNone/>
              <a:defRPr>
                <a:solidFill>
                  <a:srgbClr val="CB1E40"/>
                </a:solidFill>
                <a:latin typeface="Rajdhani Medium"/>
                <a:ea typeface="Rajdhani Medium"/>
                <a:cs typeface="Rajdhani Medium"/>
                <a:sym typeface="Rajdhani Medium"/>
              </a:defRPr>
            </a:lvl5pPr>
            <a:lvl6pPr lvl="5" rtl="0">
              <a:spcBef>
                <a:spcPts val="0"/>
              </a:spcBef>
              <a:spcAft>
                <a:spcPts val="0"/>
              </a:spcAft>
              <a:buNone/>
              <a:defRPr>
                <a:solidFill>
                  <a:srgbClr val="CB1E40"/>
                </a:solidFill>
                <a:latin typeface="Rajdhani Medium"/>
                <a:ea typeface="Rajdhani Medium"/>
                <a:cs typeface="Rajdhani Medium"/>
                <a:sym typeface="Rajdhani Medium"/>
              </a:defRPr>
            </a:lvl6pPr>
            <a:lvl7pPr lvl="6" rtl="0">
              <a:spcBef>
                <a:spcPts val="0"/>
              </a:spcBef>
              <a:spcAft>
                <a:spcPts val="0"/>
              </a:spcAft>
              <a:buNone/>
              <a:defRPr>
                <a:solidFill>
                  <a:srgbClr val="CB1E40"/>
                </a:solidFill>
                <a:latin typeface="Rajdhani Medium"/>
                <a:ea typeface="Rajdhani Medium"/>
                <a:cs typeface="Rajdhani Medium"/>
                <a:sym typeface="Rajdhani Medium"/>
              </a:defRPr>
            </a:lvl7pPr>
            <a:lvl8pPr lvl="7" rtl="0">
              <a:spcBef>
                <a:spcPts val="0"/>
              </a:spcBef>
              <a:spcAft>
                <a:spcPts val="0"/>
              </a:spcAft>
              <a:buNone/>
              <a:defRPr>
                <a:solidFill>
                  <a:srgbClr val="CB1E40"/>
                </a:solidFill>
                <a:latin typeface="Rajdhani Medium"/>
                <a:ea typeface="Rajdhani Medium"/>
                <a:cs typeface="Rajdhani Medium"/>
                <a:sym typeface="Rajdhani Medium"/>
              </a:defRPr>
            </a:lvl8pPr>
            <a:lvl9pPr lvl="8" rtl="0">
              <a:spcBef>
                <a:spcPts val="0"/>
              </a:spcBef>
              <a:spcAft>
                <a:spcPts val="0"/>
              </a:spcAft>
              <a:buNone/>
              <a:defRPr>
                <a:solidFill>
                  <a:srgbClr val="CB1E40"/>
                </a:solidFill>
                <a:latin typeface="Rajdhani Medium"/>
                <a:ea typeface="Rajdhani Medium"/>
                <a:cs typeface="Rajdhani Medium"/>
                <a:sym typeface="Rajdhani Medium"/>
              </a:defRPr>
            </a:lvl9pPr>
          </a:lstStyle>
          <a:p/>
        </p:txBody>
      </p:sp>
      <p:sp>
        <p:nvSpPr>
          <p:cNvPr id="304" name="Google Shape;304;p25"/>
          <p:cNvSpPr txBox="1"/>
          <p:nvPr>
            <p:ph idx="2" type="title"/>
          </p:nvPr>
        </p:nvSpPr>
        <p:spPr>
          <a:xfrm>
            <a:off x="5233225" y="3680875"/>
            <a:ext cx="3447900" cy="918600"/>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rgbClr val="0C0C0C"/>
              </a:buClr>
              <a:buSzPts val="1400"/>
              <a:buFont typeface="Rajdhani SemiBold"/>
              <a:buNone/>
              <a:defRPr i="0" u="none" cap="none" strike="noStrike">
                <a:solidFill>
                  <a:srgbClr val="0C0C0C"/>
                </a:solidFill>
                <a:latin typeface="Rajdhani SemiBold"/>
                <a:ea typeface="Rajdhani SemiBold"/>
                <a:cs typeface="Rajdhani SemiBold"/>
                <a:sym typeface="Rajdhani SemiBold"/>
              </a:defRPr>
            </a:lvl1pPr>
            <a:lvl2pPr lvl="1" rtl="0">
              <a:spcBef>
                <a:spcPts val="0"/>
              </a:spcBef>
              <a:spcAft>
                <a:spcPts val="0"/>
              </a:spcAft>
              <a:buClr>
                <a:srgbClr val="0C0C0C"/>
              </a:buClr>
              <a:buSzPts val="1400"/>
              <a:buFont typeface="Rajdhani"/>
              <a:buNone/>
              <a:defRPr b="1">
                <a:solidFill>
                  <a:srgbClr val="0C0C0C"/>
                </a:solidFill>
                <a:latin typeface="Rajdhani"/>
                <a:ea typeface="Rajdhani"/>
                <a:cs typeface="Rajdhani"/>
                <a:sym typeface="Rajdhani"/>
              </a:defRPr>
            </a:lvl2pPr>
            <a:lvl3pPr lvl="2" rtl="0">
              <a:spcBef>
                <a:spcPts val="0"/>
              </a:spcBef>
              <a:spcAft>
                <a:spcPts val="0"/>
              </a:spcAft>
              <a:buClr>
                <a:srgbClr val="0C0C0C"/>
              </a:buClr>
              <a:buSzPts val="1400"/>
              <a:buFont typeface="Rajdhani"/>
              <a:buNone/>
              <a:defRPr b="1">
                <a:solidFill>
                  <a:srgbClr val="0C0C0C"/>
                </a:solidFill>
                <a:latin typeface="Rajdhani"/>
                <a:ea typeface="Rajdhani"/>
                <a:cs typeface="Rajdhani"/>
                <a:sym typeface="Rajdhani"/>
              </a:defRPr>
            </a:lvl3pPr>
            <a:lvl4pPr lvl="3" rtl="0">
              <a:spcBef>
                <a:spcPts val="0"/>
              </a:spcBef>
              <a:spcAft>
                <a:spcPts val="0"/>
              </a:spcAft>
              <a:buClr>
                <a:srgbClr val="0C0C0C"/>
              </a:buClr>
              <a:buSzPts val="1400"/>
              <a:buFont typeface="Rajdhani"/>
              <a:buNone/>
              <a:defRPr b="1">
                <a:solidFill>
                  <a:srgbClr val="0C0C0C"/>
                </a:solidFill>
                <a:latin typeface="Rajdhani"/>
                <a:ea typeface="Rajdhani"/>
                <a:cs typeface="Rajdhani"/>
                <a:sym typeface="Rajdhani"/>
              </a:defRPr>
            </a:lvl4pPr>
            <a:lvl5pPr lvl="4" rtl="0">
              <a:spcBef>
                <a:spcPts val="0"/>
              </a:spcBef>
              <a:spcAft>
                <a:spcPts val="0"/>
              </a:spcAft>
              <a:buClr>
                <a:srgbClr val="0C0C0C"/>
              </a:buClr>
              <a:buSzPts val="1400"/>
              <a:buFont typeface="Rajdhani"/>
              <a:buNone/>
              <a:defRPr b="1">
                <a:solidFill>
                  <a:srgbClr val="0C0C0C"/>
                </a:solidFill>
                <a:latin typeface="Rajdhani"/>
                <a:ea typeface="Rajdhani"/>
                <a:cs typeface="Rajdhani"/>
                <a:sym typeface="Rajdhani"/>
              </a:defRPr>
            </a:lvl5pPr>
            <a:lvl6pPr lvl="5" rtl="0">
              <a:spcBef>
                <a:spcPts val="0"/>
              </a:spcBef>
              <a:spcAft>
                <a:spcPts val="0"/>
              </a:spcAft>
              <a:buClr>
                <a:srgbClr val="0C0C0C"/>
              </a:buClr>
              <a:buSzPts val="1400"/>
              <a:buFont typeface="Rajdhani"/>
              <a:buNone/>
              <a:defRPr b="1">
                <a:solidFill>
                  <a:srgbClr val="0C0C0C"/>
                </a:solidFill>
                <a:latin typeface="Rajdhani"/>
                <a:ea typeface="Rajdhani"/>
                <a:cs typeface="Rajdhani"/>
                <a:sym typeface="Rajdhani"/>
              </a:defRPr>
            </a:lvl6pPr>
            <a:lvl7pPr lvl="6" rtl="0">
              <a:spcBef>
                <a:spcPts val="0"/>
              </a:spcBef>
              <a:spcAft>
                <a:spcPts val="0"/>
              </a:spcAft>
              <a:buClr>
                <a:srgbClr val="0C0C0C"/>
              </a:buClr>
              <a:buSzPts val="1400"/>
              <a:buFont typeface="Rajdhani"/>
              <a:buNone/>
              <a:defRPr b="1">
                <a:solidFill>
                  <a:srgbClr val="0C0C0C"/>
                </a:solidFill>
                <a:latin typeface="Rajdhani"/>
                <a:ea typeface="Rajdhani"/>
                <a:cs typeface="Rajdhani"/>
                <a:sym typeface="Rajdhani"/>
              </a:defRPr>
            </a:lvl7pPr>
            <a:lvl8pPr lvl="7" rtl="0">
              <a:spcBef>
                <a:spcPts val="0"/>
              </a:spcBef>
              <a:spcAft>
                <a:spcPts val="0"/>
              </a:spcAft>
              <a:buClr>
                <a:srgbClr val="0C0C0C"/>
              </a:buClr>
              <a:buSzPts val="1400"/>
              <a:buFont typeface="Rajdhani"/>
              <a:buNone/>
              <a:defRPr b="1">
                <a:solidFill>
                  <a:srgbClr val="0C0C0C"/>
                </a:solidFill>
                <a:latin typeface="Rajdhani"/>
                <a:ea typeface="Rajdhani"/>
                <a:cs typeface="Rajdhani"/>
                <a:sym typeface="Rajdhani"/>
              </a:defRPr>
            </a:lvl8pPr>
            <a:lvl9pPr lvl="8" rtl="0">
              <a:spcBef>
                <a:spcPts val="0"/>
              </a:spcBef>
              <a:spcAft>
                <a:spcPts val="0"/>
              </a:spcAft>
              <a:buClr>
                <a:srgbClr val="0C0C0C"/>
              </a:buClr>
              <a:buSzPts val="1400"/>
              <a:buFont typeface="Rajdhani"/>
              <a:buNone/>
              <a:defRPr b="1">
                <a:solidFill>
                  <a:srgbClr val="0C0C0C"/>
                </a:solidFill>
                <a:latin typeface="Rajdhani"/>
                <a:ea typeface="Rajdhani"/>
                <a:cs typeface="Rajdhani"/>
                <a:sym typeface="Rajdhani"/>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úmeración 2">
  <p:cSld name="Númeración">
    <p:bg>
      <p:bgPr>
        <a:blipFill>
          <a:blip r:embed="rId2">
            <a:alphaModFix/>
          </a:blip>
          <a:stretch>
            <a:fillRect/>
          </a:stretch>
        </a:blipFill>
      </p:bgPr>
    </p:bg>
    <p:spTree>
      <p:nvGrpSpPr>
        <p:cNvPr id="305" name="Shape 305"/>
        <p:cNvGrpSpPr/>
        <p:nvPr/>
      </p:nvGrpSpPr>
      <p:grpSpPr>
        <a:xfrm>
          <a:off x="0" y="0"/>
          <a:ext cx="0" cy="0"/>
          <a:chOff x="0" y="0"/>
          <a:chExt cx="0" cy="0"/>
        </a:xfrm>
      </p:grpSpPr>
      <p:sp>
        <p:nvSpPr>
          <p:cNvPr id="306" name="Google Shape;306;p26"/>
          <p:cNvSpPr txBox="1"/>
          <p:nvPr>
            <p:ph type="title"/>
          </p:nvPr>
        </p:nvSpPr>
        <p:spPr>
          <a:xfrm>
            <a:off x="256500" y="141725"/>
            <a:ext cx="7452900" cy="977400"/>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rgbClr val="004A93"/>
              </a:buClr>
              <a:buSzPts val="3000"/>
              <a:buFont typeface="Open Sans"/>
              <a:buNone/>
              <a:defRPr b="1" i="0" sz="3000" u="none" cap="none" strike="noStrike">
                <a:solidFill>
                  <a:srgbClr val="004A93"/>
                </a:solidFill>
                <a:latin typeface="Open Sans"/>
                <a:ea typeface="Open Sans"/>
                <a:cs typeface="Open Sans"/>
                <a:sym typeface="Open Sans"/>
              </a:defRPr>
            </a:lvl1pPr>
            <a:lvl2pPr lvl="1" rtl="0" algn="l">
              <a:lnSpc>
                <a:spcPct val="100000"/>
              </a:lnSpc>
              <a:spcBef>
                <a:spcPts val="0"/>
              </a:spcBef>
              <a:spcAft>
                <a:spcPts val="0"/>
              </a:spcAft>
              <a:buClr>
                <a:srgbClr val="CB1E40"/>
              </a:buClr>
              <a:buSzPts val="3000"/>
              <a:buFont typeface="Open Sans"/>
              <a:buNone/>
              <a:defRPr b="1" sz="3000">
                <a:solidFill>
                  <a:srgbClr val="CB1E40"/>
                </a:solidFill>
                <a:latin typeface="Open Sans"/>
                <a:ea typeface="Open Sans"/>
                <a:cs typeface="Open Sans"/>
                <a:sym typeface="Open Sans"/>
              </a:defRPr>
            </a:lvl2pPr>
            <a:lvl3pPr lvl="2" rtl="0" algn="l">
              <a:lnSpc>
                <a:spcPct val="100000"/>
              </a:lnSpc>
              <a:spcBef>
                <a:spcPts val="0"/>
              </a:spcBef>
              <a:spcAft>
                <a:spcPts val="0"/>
              </a:spcAft>
              <a:buClr>
                <a:srgbClr val="CB1E40"/>
              </a:buClr>
              <a:buSzPts val="3000"/>
              <a:buFont typeface="Open Sans"/>
              <a:buNone/>
              <a:defRPr b="1" sz="3000">
                <a:solidFill>
                  <a:srgbClr val="CB1E40"/>
                </a:solidFill>
                <a:latin typeface="Open Sans"/>
                <a:ea typeface="Open Sans"/>
                <a:cs typeface="Open Sans"/>
                <a:sym typeface="Open Sans"/>
              </a:defRPr>
            </a:lvl3pPr>
            <a:lvl4pPr lvl="3" rtl="0" algn="l">
              <a:lnSpc>
                <a:spcPct val="100000"/>
              </a:lnSpc>
              <a:spcBef>
                <a:spcPts val="0"/>
              </a:spcBef>
              <a:spcAft>
                <a:spcPts val="0"/>
              </a:spcAft>
              <a:buClr>
                <a:srgbClr val="CB1E40"/>
              </a:buClr>
              <a:buSzPts val="3000"/>
              <a:buFont typeface="Open Sans"/>
              <a:buNone/>
              <a:defRPr b="1" sz="3000">
                <a:solidFill>
                  <a:srgbClr val="CB1E40"/>
                </a:solidFill>
                <a:latin typeface="Open Sans"/>
                <a:ea typeface="Open Sans"/>
                <a:cs typeface="Open Sans"/>
                <a:sym typeface="Open Sans"/>
              </a:defRPr>
            </a:lvl4pPr>
            <a:lvl5pPr lvl="4" rtl="0" algn="l">
              <a:lnSpc>
                <a:spcPct val="100000"/>
              </a:lnSpc>
              <a:spcBef>
                <a:spcPts val="0"/>
              </a:spcBef>
              <a:spcAft>
                <a:spcPts val="0"/>
              </a:spcAft>
              <a:buClr>
                <a:srgbClr val="CB1E40"/>
              </a:buClr>
              <a:buSzPts val="3000"/>
              <a:buFont typeface="Open Sans"/>
              <a:buNone/>
              <a:defRPr b="1" sz="3000">
                <a:solidFill>
                  <a:srgbClr val="CB1E40"/>
                </a:solidFill>
                <a:latin typeface="Open Sans"/>
                <a:ea typeface="Open Sans"/>
                <a:cs typeface="Open Sans"/>
                <a:sym typeface="Open Sans"/>
              </a:defRPr>
            </a:lvl5pPr>
            <a:lvl6pPr lvl="5" rtl="0" algn="l">
              <a:lnSpc>
                <a:spcPct val="100000"/>
              </a:lnSpc>
              <a:spcBef>
                <a:spcPts val="0"/>
              </a:spcBef>
              <a:spcAft>
                <a:spcPts val="0"/>
              </a:spcAft>
              <a:buClr>
                <a:srgbClr val="CB1E40"/>
              </a:buClr>
              <a:buSzPts val="3000"/>
              <a:buFont typeface="Open Sans"/>
              <a:buNone/>
              <a:defRPr b="1" sz="3000">
                <a:solidFill>
                  <a:srgbClr val="CB1E40"/>
                </a:solidFill>
                <a:latin typeface="Open Sans"/>
                <a:ea typeface="Open Sans"/>
                <a:cs typeface="Open Sans"/>
                <a:sym typeface="Open Sans"/>
              </a:defRPr>
            </a:lvl6pPr>
            <a:lvl7pPr lvl="6" rtl="0" algn="l">
              <a:lnSpc>
                <a:spcPct val="100000"/>
              </a:lnSpc>
              <a:spcBef>
                <a:spcPts val="0"/>
              </a:spcBef>
              <a:spcAft>
                <a:spcPts val="0"/>
              </a:spcAft>
              <a:buClr>
                <a:srgbClr val="CB1E40"/>
              </a:buClr>
              <a:buSzPts val="3000"/>
              <a:buFont typeface="Open Sans"/>
              <a:buNone/>
              <a:defRPr b="1" sz="3000">
                <a:solidFill>
                  <a:srgbClr val="CB1E40"/>
                </a:solidFill>
                <a:latin typeface="Open Sans"/>
                <a:ea typeface="Open Sans"/>
                <a:cs typeface="Open Sans"/>
                <a:sym typeface="Open Sans"/>
              </a:defRPr>
            </a:lvl7pPr>
            <a:lvl8pPr lvl="7" rtl="0" algn="l">
              <a:lnSpc>
                <a:spcPct val="100000"/>
              </a:lnSpc>
              <a:spcBef>
                <a:spcPts val="0"/>
              </a:spcBef>
              <a:spcAft>
                <a:spcPts val="0"/>
              </a:spcAft>
              <a:buClr>
                <a:srgbClr val="CB1E40"/>
              </a:buClr>
              <a:buSzPts val="3000"/>
              <a:buFont typeface="Open Sans"/>
              <a:buNone/>
              <a:defRPr b="1" sz="3000">
                <a:solidFill>
                  <a:srgbClr val="CB1E40"/>
                </a:solidFill>
                <a:latin typeface="Open Sans"/>
                <a:ea typeface="Open Sans"/>
                <a:cs typeface="Open Sans"/>
                <a:sym typeface="Open Sans"/>
              </a:defRPr>
            </a:lvl8pPr>
            <a:lvl9pPr lvl="8" rtl="0" algn="l">
              <a:lnSpc>
                <a:spcPct val="100000"/>
              </a:lnSpc>
              <a:spcBef>
                <a:spcPts val="0"/>
              </a:spcBef>
              <a:spcAft>
                <a:spcPts val="0"/>
              </a:spcAft>
              <a:buClr>
                <a:srgbClr val="CB1E40"/>
              </a:buClr>
              <a:buSzPts val="3000"/>
              <a:buFont typeface="Open Sans"/>
              <a:buNone/>
              <a:defRPr b="1" sz="3000">
                <a:solidFill>
                  <a:srgbClr val="CB1E40"/>
                </a:solidFill>
                <a:latin typeface="Open Sans"/>
                <a:ea typeface="Open Sans"/>
                <a:cs typeface="Open Sans"/>
                <a:sym typeface="Open Sans"/>
              </a:defRPr>
            </a:lvl9pPr>
          </a:lstStyle>
          <a:p/>
        </p:txBody>
      </p:sp>
      <p:sp>
        <p:nvSpPr>
          <p:cNvPr id="307" name="Google Shape;307;p26"/>
          <p:cNvSpPr txBox="1"/>
          <p:nvPr>
            <p:ph idx="2" type="title"/>
          </p:nvPr>
        </p:nvSpPr>
        <p:spPr>
          <a:xfrm>
            <a:off x="742200" y="1717925"/>
            <a:ext cx="548700" cy="977400"/>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rgbClr val="434343"/>
              </a:buClr>
              <a:buSzPts val="6000"/>
              <a:buFont typeface="Open Sans"/>
              <a:buNone/>
              <a:defRPr b="1" i="0" sz="6000" u="none" cap="none" strike="noStrike">
                <a:solidFill>
                  <a:srgbClr val="434343"/>
                </a:solidFill>
                <a:latin typeface="Open Sans"/>
                <a:ea typeface="Open Sans"/>
                <a:cs typeface="Open Sans"/>
                <a:sym typeface="Open Sans"/>
              </a:defRPr>
            </a:lvl1pPr>
            <a:lvl2pPr lvl="1" rtl="0" algn="l">
              <a:lnSpc>
                <a:spcPct val="100000"/>
              </a:lnSpc>
              <a:spcBef>
                <a:spcPts val="0"/>
              </a:spcBef>
              <a:spcAft>
                <a:spcPts val="0"/>
              </a:spcAft>
              <a:buClr>
                <a:srgbClr val="434343"/>
              </a:buClr>
              <a:buSzPts val="1800"/>
              <a:buFont typeface="Open Sans"/>
              <a:buNone/>
              <a:defRPr b="1" sz="1800">
                <a:solidFill>
                  <a:srgbClr val="434343"/>
                </a:solidFill>
                <a:latin typeface="Open Sans"/>
                <a:ea typeface="Open Sans"/>
                <a:cs typeface="Open Sans"/>
                <a:sym typeface="Open Sans"/>
              </a:defRPr>
            </a:lvl2pPr>
            <a:lvl3pPr lvl="2" rtl="0" algn="l">
              <a:lnSpc>
                <a:spcPct val="100000"/>
              </a:lnSpc>
              <a:spcBef>
                <a:spcPts val="0"/>
              </a:spcBef>
              <a:spcAft>
                <a:spcPts val="0"/>
              </a:spcAft>
              <a:buClr>
                <a:srgbClr val="434343"/>
              </a:buClr>
              <a:buSzPts val="1800"/>
              <a:buFont typeface="Open Sans"/>
              <a:buNone/>
              <a:defRPr b="1" sz="1800">
                <a:solidFill>
                  <a:srgbClr val="434343"/>
                </a:solidFill>
                <a:latin typeface="Open Sans"/>
                <a:ea typeface="Open Sans"/>
                <a:cs typeface="Open Sans"/>
                <a:sym typeface="Open Sans"/>
              </a:defRPr>
            </a:lvl3pPr>
            <a:lvl4pPr lvl="3" rtl="0" algn="l">
              <a:lnSpc>
                <a:spcPct val="100000"/>
              </a:lnSpc>
              <a:spcBef>
                <a:spcPts val="0"/>
              </a:spcBef>
              <a:spcAft>
                <a:spcPts val="0"/>
              </a:spcAft>
              <a:buClr>
                <a:srgbClr val="434343"/>
              </a:buClr>
              <a:buSzPts val="1800"/>
              <a:buFont typeface="Open Sans"/>
              <a:buNone/>
              <a:defRPr b="1" sz="1800">
                <a:solidFill>
                  <a:srgbClr val="434343"/>
                </a:solidFill>
                <a:latin typeface="Open Sans"/>
                <a:ea typeface="Open Sans"/>
                <a:cs typeface="Open Sans"/>
                <a:sym typeface="Open Sans"/>
              </a:defRPr>
            </a:lvl4pPr>
            <a:lvl5pPr lvl="4" rtl="0" algn="l">
              <a:lnSpc>
                <a:spcPct val="100000"/>
              </a:lnSpc>
              <a:spcBef>
                <a:spcPts val="0"/>
              </a:spcBef>
              <a:spcAft>
                <a:spcPts val="0"/>
              </a:spcAft>
              <a:buClr>
                <a:srgbClr val="434343"/>
              </a:buClr>
              <a:buSzPts val="1800"/>
              <a:buFont typeface="Open Sans"/>
              <a:buNone/>
              <a:defRPr b="1" sz="1800">
                <a:solidFill>
                  <a:srgbClr val="434343"/>
                </a:solidFill>
                <a:latin typeface="Open Sans"/>
                <a:ea typeface="Open Sans"/>
                <a:cs typeface="Open Sans"/>
                <a:sym typeface="Open Sans"/>
              </a:defRPr>
            </a:lvl5pPr>
            <a:lvl6pPr lvl="5" rtl="0" algn="l">
              <a:lnSpc>
                <a:spcPct val="100000"/>
              </a:lnSpc>
              <a:spcBef>
                <a:spcPts val="0"/>
              </a:spcBef>
              <a:spcAft>
                <a:spcPts val="0"/>
              </a:spcAft>
              <a:buClr>
                <a:srgbClr val="434343"/>
              </a:buClr>
              <a:buSzPts val="1800"/>
              <a:buFont typeface="Open Sans"/>
              <a:buNone/>
              <a:defRPr b="1" sz="1800">
                <a:solidFill>
                  <a:srgbClr val="434343"/>
                </a:solidFill>
                <a:latin typeface="Open Sans"/>
                <a:ea typeface="Open Sans"/>
                <a:cs typeface="Open Sans"/>
                <a:sym typeface="Open Sans"/>
              </a:defRPr>
            </a:lvl6pPr>
            <a:lvl7pPr lvl="6" rtl="0" algn="l">
              <a:lnSpc>
                <a:spcPct val="100000"/>
              </a:lnSpc>
              <a:spcBef>
                <a:spcPts val="0"/>
              </a:spcBef>
              <a:spcAft>
                <a:spcPts val="0"/>
              </a:spcAft>
              <a:buClr>
                <a:srgbClr val="434343"/>
              </a:buClr>
              <a:buSzPts val="1800"/>
              <a:buFont typeface="Open Sans"/>
              <a:buNone/>
              <a:defRPr b="1" sz="1800">
                <a:solidFill>
                  <a:srgbClr val="434343"/>
                </a:solidFill>
                <a:latin typeface="Open Sans"/>
                <a:ea typeface="Open Sans"/>
                <a:cs typeface="Open Sans"/>
                <a:sym typeface="Open Sans"/>
              </a:defRPr>
            </a:lvl7pPr>
            <a:lvl8pPr lvl="7" rtl="0" algn="l">
              <a:lnSpc>
                <a:spcPct val="100000"/>
              </a:lnSpc>
              <a:spcBef>
                <a:spcPts val="0"/>
              </a:spcBef>
              <a:spcAft>
                <a:spcPts val="0"/>
              </a:spcAft>
              <a:buClr>
                <a:srgbClr val="434343"/>
              </a:buClr>
              <a:buSzPts val="1800"/>
              <a:buFont typeface="Open Sans"/>
              <a:buNone/>
              <a:defRPr b="1" sz="1800">
                <a:solidFill>
                  <a:srgbClr val="434343"/>
                </a:solidFill>
                <a:latin typeface="Open Sans"/>
                <a:ea typeface="Open Sans"/>
                <a:cs typeface="Open Sans"/>
                <a:sym typeface="Open Sans"/>
              </a:defRPr>
            </a:lvl8pPr>
            <a:lvl9pPr lvl="8" rtl="0" algn="l">
              <a:lnSpc>
                <a:spcPct val="100000"/>
              </a:lnSpc>
              <a:spcBef>
                <a:spcPts val="0"/>
              </a:spcBef>
              <a:spcAft>
                <a:spcPts val="0"/>
              </a:spcAft>
              <a:buClr>
                <a:srgbClr val="434343"/>
              </a:buClr>
              <a:buSzPts val="1800"/>
              <a:buFont typeface="Open Sans"/>
              <a:buNone/>
              <a:defRPr b="1" sz="1800">
                <a:solidFill>
                  <a:srgbClr val="434343"/>
                </a:solidFill>
                <a:latin typeface="Open Sans"/>
                <a:ea typeface="Open Sans"/>
                <a:cs typeface="Open Sans"/>
                <a:sym typeface="Open Sans"/>
              </a:defRPr>
            </a:lvl9pPr>
          </a:lstStyle>
          <a:p/>
        </p:txBody>
      </p:sp>
      <p:sp>
        <p:nvSpPr>
          <p:cNvPr id="308" name="Google Shape;308;p26"/>
          <p:cNvSpPr txBox="1"/>
          <p:nvPr>
            <p:ph idx="3" type="title"/>
          </p:nvPr>
        </p:nvSpPr>
        <p:spPr>
          <a:xfrm>
            <a:off x="3321075" y="1717925"/>
            <a:ext cx="548700" cy="977400"/>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rgbClr val="434343"/>
              </a:buClr>
              <a:buSzPts val="6000"/>
              <a:buFont typeface="Rajdhani"/>
              <a:buNone/>
              <a:defRPr b="1" i="0" sz="6000" u="none" cap="none" strike="noStrike">
                <a:solidFill>
                  <a:srgbClr val="434343"/>
                </a:solidFill>
                <a:latin typeface="Rajdhani"/>
                <a:ea typeface="Rajdhani"/>
                <a:cs typeface="Rajdhani"/>
                <a:sym typeface="Rajdhani"/>
              </a:defRPr>
            </a:lvl1pPr>
            <a:lvl2pPr lvl="1" rtl="0" algn="l">
              <a:lnSpc>
                <a:spcPct val="100000"/>
              </a:lnSpc>
              <a:spcBef>
                <a:spcPts val="0"/>
              </a:spcBef>
              <a:spcAft>
                <a:spcPts val="0"/>
              </a:spcAft>
              <a:buClr>
                <a:srgbClr val="434343"/>
              </a:buClr>
              <a:buSzPts val="1800"/>
              <a:buFont typeface="Rajdhani"/>
              <a:buNone/>
              <a:defRPr b="1" sz="1800">
                <a:solidFill>
                  <a:srgbClr val="434343"/>
                </a:solidFill>
                <a:latin typeface="Rajdhani"/>
                <a:ea typeface="Rajdhani"/>
                <a:cs typeface="Rajdhani"/>
                <a:sym typeface="Rajdhani"/>
              </a:defRPr>
            </a:lvl2pPr>
            <a:lvl3pPr lvl="2" rtl="0" algn="l">
              <a:lnSpc>
                <a:spcPct val="100000"/>
              </a:lnSpc>
              <a:spcBef>
                <a:spcPts val="0"/>
              </a:spcBef>
              <a:spcAft>
                <a:spcPts val="0"/>
              </a:spcAft>
              <a:buClr>
                <a:srgbClr val="434343"/>
              </a:buClr>
              <a:buSzPts val="1800"/>
              <a:buFont typeface="Rajdhani"/>
              <a:buNone/>
              <a:defRPr b="1" sz="1800">
                <a:solidFill>
                  <a:srgbClr val="434343"/>
                </a:solidFill>
                <a:latin typeface="Rajdhani"/>
                <a:ea typeface="Rajdhani"/>
                <a:cs typeface="Rajdhani"/>
                <a:sym typeface="Rajdhani"/>
              </a:defRPr>
            </a:lvl3pPr>
            <a:lvl4pPr lvl="3" rtl="0" algn="l">
              <a:lnSpc>
                <a:spcPct val="100000"/>
              </a:lnSpc>
              <a:spcBef>
                <a:spcPts val="0"/>
              </a:spcBef>
              <a:spcAft>
                <a:spcPts val="0"/>
              </a:spcAft>
              <a:buClr>
                <a:srgbClr val="434343"/>
              </a:buClr>
              <a:buSzPts val="1800"/>
              <a:buFont typeface="Rajdhani"/>
              <a:buNone/>
              <a:defRPr b="1" sz="1800">
                <a:solidFill>
                  <a:srgbClr val="434343"/>
                </a:solidFill>
                <a:latin typeface="Rajdhani"/>
                <a:ea typeface="Rajdhani"/>
                <a:cs typeface="Rajdhani"/>
                <a:sym typeface="Rajdhani"/>
              </a:defRPr>
            </a:lvl4pPr>
            <a:lvl5pPr lvl="4" rtl="0" algn="l">
              <a:lnSpc>
                <a:spcPct val="100000"/>
              </a:lnSpc>
              <a:spcBef>
                <a:spcPts val="0"/>
              </a:spcBef>
              <a:spcAft>
                <a:spcPts val="0"/>
              </a:spcAft>
              <a:buClr>
                <a:srgbClr val="434343"/>
              </a:buClr>
              <a:buSzPts val="1800"/>
              <a:buFont typeface="Rajdhani"/>
              <a:buNone/>
              <a:defRPr b="1" sz="1800">
                <a:solidFill>
                  <a:srgbClr val="434343"/>
                </a:solidFill>
                <a:latin typeface="Rajdhani"/>
                <a:ea typeface="Rajdhani"/>
                <a:cs typeface="Rajdhani"/>
                <a:sym typeface="Rajdhani"/>
              </a:defRPr>
            </a:lvl5pPr>
            <a:lvl6pPr lvl="5" rtl="0" algn="l">
              <a:lnSpc>
                <a:spcPct val="100000"/>
              </a:lnSpc>
              <a:spcBef>
                <a:spcPts val="0"/>
              </a:spcBef>
              <a:spcAft>
                <a:spcPts val="0"/>
              </a:spcAft>
              <a:buClr>
                <a:srgbClr val="434343"/>
              </a:buClr>
              <a:buSzPts val="1800"/>
              <a:buFont typeface="Rajdhani"/>
              <a:buNone/>
              <a:defRPr b="1" sz="1800">
                <a:solidFill>
                  <a:srgbClr val="434343"/>
                </a:solidFill>
                <a:latin typeface="Rajdhani"/>
                <a:ea typeface="Rajdhani"/>
                <a:cs typeface="Rajdhani"/>
                <a:sym typeface="Rajdhani"/>
              </a:defRPr>
            </a:lvl6pPr>
            <a:lvl7pPr lvl="6" rtl="0" algn="l">
              <a:lnSpc>
                <a:spcPct val="100000"/>
              </a:lnSpc>
              <a:spcBef>
                <a:spcPts val="0"/>
              </a:spcBef>
              <a:spcAft>
                <a:spcPts val="0"/>
              </a:spcAft>
              <a:buClr>
                <a:srgbClr val="434343"/>
              </a:buClr>
              <a:buSzPts val="1800"/>
              <a:buFont typeface="Rajdhani"/>
              <a:buNone/>
              <a:defRPr b="1" sz="1800">
                <a:solidFill>
                  <a:srgbClr val="434343"/>
                </a:solidFill>
                <a:latin typeface="Rajdhani"/>
                <a:ea typeface="Rajdhani"/>
                <a:cs typeface="Rajdhani"/>
                <a:sym typeface="Rajdhani"/>
              </a:defRPr>
            </a:lvl7pPr>
            <a:lvl8pPr lvl="7" rtl="0" algn="l">
              <a:lnSpc>
                <a:spcPct val="100000"/>
              </a:lnSpc>
              <a:spcBef>
                <a:spcPts val="0"/>
              </a:spcBef>
              <a:spcAft>
                <a:spcPts val="0"/>
              </a:spcAft>
              <a:buClr>
                <a:srgbClr val="434343"/>
              </a:buClr>
              <a:buSzPts val="1800"/>
              <a:buFont typeface="Rajdhani"/>
              <a:buNone/>
              <a:defRPr b="1" sz="1800">
                <a:solidFill>
                  <a:srgbClr val="434343"/>
                </a:solidFill>
                <a:latin typeface="Rajdhani"/>
                <a:ea typeface="Rajdhani"/>
                <a:cs typeface="Rajdhani"/>
                <a:sym typeface="Rajdhani"/>
              </a:defRPr>
            </a:lvl8pPr>
            <a:lvl9pPr lvl="8" rtl="0" algn="l">
              <a:lnSpc>
                <a:spcPct val="100000"/>
              </a:lnSpc>
              <a:spcBef>
                <a:spcPts val="0"/>
              </a:spcBef>
              <a:spcAft>
                <a:spcPts val="0"/>
              </a:spcAft>
              <a:buClr>
                <a:srgbClr val="434343"/>
              </a:buClr>
              <a:buSzPts val="1800"/>
              <a:buFont typeface="Rajdhani"/>
              <a:buNone/>
              <a:defRPr b="1" sz="1800">
                <a:solidFill>
                  <a:srgbClr val="434343"/>
                </a:solidFill>
                <a:latin typeface="Rajdhani"/>
                <a:ea typeface="Rajdhani"/>
                <a:cs typeface="Rajdhani"/>
                <a:sym typeface="Rajdhani"/>
              </a:defRPr>
            </a:lvl9pPr>
          </a:lstStyle>
          <a:p/>
        </p:txBody>
      </p:sp>
      <p:sp>
        <p:nvSpPr>
          <p:cNvPr id="309" name="Google Shape;309;p26"/>
          <p:cNvSpPr txBox="1"/>
          <p:nvPr>
            <p:ph idx="4" type="title"/>
          </p:nvPr>
        </p:nvSpPr>
        <p:spPr>
          <a:xfrm>
            <a:off x="6001600" y="1717925"/>
            <a:ext cx="548700" cy="977400"/>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rgbClr val="434343"/>
              </a:buClr>
              <a:buSzPts val="6000"/>
              <a:buFont typeface="Rajdhani"/>
              <a:buNone/>
              <a:defRPr b="1" i="0" sz="6000" u="none" cap="none" strike="noStrike">
                <a:solidFill>
                  <a:srgbClr val="434343"/>
                </a:solidFill>
                <a:latin typeface="Rajdhani"/>
                <a:ea typeface="Rajdhani"/>
                <a:cs typeface="Rajdhani"/>
                <a:sym typeface="Rajdhani"/>
              </a:defRPr>
            </a:lvl1pPr>
            <a:lvl2pPr lvl="1" rtl="0" algn="l">
              <a:lnSpc>
                <a:spcPct val="100000"/>
              </a:lnSpc>
              <a:spcBef>
                <a:spcPts val="0"/>
              </a:spcBef>
              <a:spcAft>
                <a:spcPts val="0"/>
              </a:spcAft>
              <a:buClr>
                <a:srgbClr val="434343"/>
              </a:buClr>
              <a:buSzPts val="1800"/>
              <a:buFont typeface="Rajdhani"/>
              <a:buNone/>
              <a:defRPr b="1" sz="1800">
                <a:solidFill>
                  <a:srgbClr val="434343"/>
                </a:solidFill>
                <a:latin typeface="Rajdhani"/>
                <a:ea typeface="Rajdhani"/>
                <a:cs typeface="Rajdhani"/>
                <a:sym typeface="Rajdhani"/>
              </a:defRPr>
            </a:lvl2pPr>
            <a:lvl3pPr lvl="2" rtl="0" algn="l">
              <a:lnSpc>
                <a:spcPct val="100000"/>
              </a:lnSpc>
              <a:spcBef>
                <a:spcPts val="0"/>
              </a:spcBef>
              <a:spcAft>
                <a:spcPts val="0"/>
              </a:spcAft>
              <a:buClr>
                <a:srgbClr val="434343"/>
              </a:buClr>
              <a:buSzPts val="1800"/>
              <a:buFont typeface="Rajdhani"/>
              <a:buNone/>
              <a:defRPr b="1" sz="1800">
                <a:solidFill>
                  <a:srgbClr val="434343"/>
                </a:solidFill>
                <a:latin typeface="Rajdhani"/>
                <a:ea typeface="Rajdhani"/>
                <a:cs typeface="Rajdhani"/>
                <a:sym typeface="Rajdhani"/>
              </a:defRPr>
            </a:lvl3pPr>
            <a:lvl4pPr lvl="3" rtl="0" algn="l">
              <a:lnSpc>
                <a:spcPct val="100000"/>
              </a:lnSpc>
              <a:spcBef>
                <a:spcPts val="0"/>
              </a:spcBef>
              <a:spcAft>
                <a:spcPts val="0"/>
              </a:spcAft>
              <a:buClr>
                <a:srgbClr val="434343"/>
              </a:buClr>
              <a:buSzPts val="1800"/>
              <a:buFont typeface="Rajdhani"/>
              <a:buNone/>
              <a:defRPr b="1" sz="1800">
                <a:solidFill>
                  <a:srgbClr val="434343"/>
                </a:solidFill>
                <a:latin typeface="Rajdhani"/>
                <a:ea typeface="Rajdhani"/>
                <a:cs typeface="Rajdhani"/>
                <a:sym typeface="Rajdhani"/>
              </a:defRPr>
            </a:lvl4pPr>
            <a:lvl5pPr lvl="4" rtl="0" algn="l">
              <a:lnSpc>
                <a:spcPct val="100000"/>
              </a:lnSpc>
              <a:spcBef>
                <a:spcPts val="0"/>
              </a:spcBef>
              <a:spcAft>
                <a:spcPts val="0"/>
              </a:spcAft>
              <a:buClr>
                <a:srgbClr val="434343"/>
              </a:buClr>
              <a:buSzPts val="1800"/>
              <a:buFont typeface="Rajdhani"/>
              <a:buNone/>
              <a:defRPr b="1" sz="1800">
                <a:solidFill>
                  <a:srgbClr val="434343"/>
                </a:solidFill>
                <a:latin typeface="Rajdhani"/>
                <a:ea typeface="Rajdhani"/>
                <a:cs typeface="Rajdhani"/>
                <a:sym typeface="Rajdhani"/>
              </a:defRPr>
            </a:lvl5pPr>
            <a:lvl6pPr lvl="5" rtl="0" algn="l">
              <a:lnSpc>
                <a:spcPct val="100000"/>
              </a:lnSpc>
              <a:spcBef>
                <a:spcPts val="0"/>
              </a:spcBef>
              <a:spcAft>
                <a:spcPts val="0"/>
              </a:spcAft>
              <a:buClr>
                <a:srgbClr val="434343"/>
              </a:buClr>
              <a:buSzPts val="1800"/>
              <a:buFont typeface="Rajdhani"/>
              <a:buNone/>
              <a:defRPr b="1" sz="1800">
                <a:solidFill>
                  <a:srgbClr val="434343"/>
                </a:solidFill>
                <a:latin typeface="Rajdhani"/>
                <a:ea typeface="Rajdhani"/>
                <a:cs typeface="Rajdhani"/>
                <a:sym typeface="Rajdhani"/>
              </a:defRPr>
            </a:lvl6pPr>
            <a:lvl7pPr lvl="6" rtl="0" algn="l">
              <a:lnSpc>
                <a:spcPct val="100000"/>
              </a:lnSpc>
              <a:spcBef>
                <a:spcPts val="0"/>
              </a:spcBef>
              <a:spcAft>
                <a:spcPts val="0"/>
              </a:spcAft>
              <a:buClr>
                <a:srgbClr val="434343"/>
              </a:buClr>
              <a:buSzPts val="1800"/>
              <a:buFont typeface="Rajdhani"/>
              <a:buNone/>
              <a:defRPr b="1" sz="1800">
                <a:solidFill>
                  <a:srgbClr val="434343"/>
                </a:solidFill>
                <a:latin typeface="Rajdhani"/>
                <a:ea typeface="Rajdhani"/>
                <a:cs typeface="Rajdhani"/>
                <a:sym typeface="Rajdhani"/>
              </a:defRPr>
            </a:lvl7pPr>
            <a:lvl8pPr lvl="7" rtl="0" algn="l">
              <a:lnSpc>
                <a:spcPct val="100000"/>
              </a:lnSpc>
              <a:spcBef>
                <a:spcPts val="0"/>
              </a:spcBef>
              <a:spcAft>
                <a:spcPts val="0"/>
              </a:spcAft>
              <a:buClr>
                <a:srgbClr val="434343"/>
              </a:buClr>
              <a:buSzPts val="1800"/>
              <a:buFont typeface="Rajdhani"/>
              <a:buNone/>
              <a:defRPr b="1" sz="1800">
                <a:solidFill>
                  <a:srgbClr val="434343"/>
                </a:solidFill>
                <a:latin typeface="Rajdhani"/>
                <a:ea typeface="Rajdhani"/>
                <a:cs typeface="Rajdhani"/>
                <a:sym typeface="Rajdhani"/>
              </a:defRPr>
            </a:lvl8pPr>
            <a:lvl9pPr lvl="8" rtl="0" algn="l">
              <a:lnSpc>
                <a:spcPct val="100000"/>
              </a:lnSpc>
              <a:spcBef>
                <a:spcPts val="0"/>
              </a:spcBef>
              <a:spcAft>
                <a:spcPts val="0"/>
              </a:spcAft>
              <a:buClr>
                <a:srgbClr val="434343"/>
              </a:buClr>
              <a:buSzPts val="1800"/>
              <a:buFont typeface="Rajdhani"/>
              <a:buNone/>
              <a:defRPr b="1" sz="1800">
                <a:solidFill>
                  <a:srgbClr val="434343"/>
                </a:solidFill>
                <a:latin typeface="Rajdhani"/>
                <a:ea typeface="Rajdhani"/>
                <a:cs typeface="Rajdhani"/>
                <a:sym typeface="Rajdhani"/>
              </a:defRPr>
            </a:lvl9pPr>
          </a:lstStyle>
          <a:p/>
        </p:txBody>
      </p:sp>
      <p:sp>
        <p:nvSpPr>
          <p:cNvPr id="310" name="Google Shape;310;p26"/>
          <p:cNvSpPr txBox="1"/>
          <p:nvPr>
            <p:ph idx="5" type="title"/>
          </p:nvPr>
        </p:nvSpPr>
        <p:spPr>
          <a:xfrm>
            <a:off x="742200" y="3079950"/>
            <a:ext cx="548700" cy="977400"/>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rgbClr val="434343"/>
              </a:buClr>
              <a:buSzPts val="6000"/>
              <a:buFont typeface="Open Sans"/>
              <a:buNone/>
              <a:defRPr b="1" i="0" sz="6000" u="none" cap="none" strike="noStrike">
                <a:solidFill>
                  <a:srgbClr val="434343"/>
                </a:solidFill>
                <a:latin typeface="Open Sans"/>
                <a:ea typeface="Open Sans"/>
                <a:cs typeface="Open Sans"/>
                <a:sym typeface="Open Sans"/>
              </a:defRPr>
            </a:lvl1pPr>
            <a:lvl2pPr lvl="1" rtl="0" algn="l">
              <a:lnSpc>
                <a:spcPct val="100000"/>
              </a:lnSpc>
              <a:spcBef>
                <a:spcPts val="0"/>
              </a:spcBef>
              <a:spcAft>
                <a:spcPts val="0"/>
              </a:spcAft>
              <a:buClr>
                <a:srgbClr val="434343"/>
              </a:buClr>
              <a:buSzPts val="1800"/>
              <a:buFont typeface="Open Sans"/>
              <a:buNone/>
              <a:defRPr b="1" sz="1800">
                <a:solidFill>
                  <a:srgbClr val="434343"/>
                </a:solidFill>
                <a:latin typeface="Open Sans"/>
                <a:ea typeface="Open Sans"/>
                <a:cs typeface="Open Sans"/>
                <a:sym typeface="Open Sans"/>
              </a:defRPr>
            </a:lvl2pPr>
            <a:lvl3pPr lvl="2" rtl="0" algn="l">
              <a:lnSpc>
                <a:spcPct val="100000"/>
              </a:lnSpc>
              <a:spcBef>
                <a:spcPts val="0"/>
              </a:spcBef>
              <a:spcAft>
                <a:spcPts val="0"/>
              </a:spcAft>
              <a:buClr>
                <a:srgbClr val="434343"/>
              </a:buClr>
              <a:buSzPts val="1800"/>
              <a:buFont typeface="Open Sans"/>
              <a:buNone/>
              <a:defRPr b="1" sz="1800">
                <a:solidFill>
                  <a:srgbClr val="434343"/>
                </a:solidFill>
                <a:latin typeface="Open Sans"/>
                <a:ea typeface="Open Sans"/>
                <a:cs typeface="Open Sans"/>
                <a:sym typeface="Open Sans"/>
              </a:defRPr>
            </a:lvl3pPr>
            <a:lvl4pPr lvl="3" rtl="0" algn="l">
              <a:lnSpc>
                <a:spcPct val="100000"/>
              </a:lnSpc>
              <a:spcBef>
                <a:spcPts val="0"/>
              </a:spcBef>
              <a:spcAft>
                <a:spcPts val="0"/>
              </a:spcAft>
              <a:buClr>
                <a:srgbClr val="434343"/>
              </a:buClr>
              <a:buSzPts val="1800"/>
              <a:buFont typeface="Open Sans"/>
              <a:buNone/>
              <a:defRPr b="1" sz="1800">
                <a:solidFill>
                  <a:srgbClr val="434343"/>
                </a:solidFill>
                <a:latin typeface="Open Sans"/>
                <a:ea typeface="Open Sans"/>
                <a:cs typeface="Open Sans"/>
                <a:sym typeface="Open Sans"/>
              </a:defRPr>
            </a:lvl4pPr>
            <a:lvl5pPr lvl="4" rtl="0" algn="l">
              <a:lnSpc>
                <a:spcPct val="100000"/>
              </a:lnSpc>
              <a:spcBef>
                <a:spcPts val="0"/>
              </a:spcBef>
              <a:spcAft>
                <a:spcPts val="0"/>
              </a:spcAft>
              <a:buClr>
                <a:srgbClr val="434343"/>
              </a:buClr>
              <a:buSzPts val="1800"/>
              <a:buFont typeface="Open Sans"/>
              <a:buNone/>
              <a:defRPr b="1" sz="1800">
                <a:solidFill>
                  <a:srgbClr val="434343"/>
                </a:solidFill>
                <a:latin typeface="Open Sans"/>
                <a:ea typeface="Open Sans"/>
                <a:cs typeface="Open Sans"/>
                <a:sym typeface="Open Sans"/>
              </a:defRPr>
            </a:lvl5pPr>
            <a:lvl6pPr lvl="5" rtl="0" algn="l">
              <a:lnSpc>
                <a:spcPct val="100000"/>
              </a:lnSpc>
              <a:spcBef>
                <a:spcPts val="0"/>
              </a:spcBef>
              <a:spcAft>
                <a:spcPts val="0"/>
              </a:spcAft>
              <a:buClr>
                <a:srgbClr val="434343"/>
              </a:buClr>
              <a:buSzPts val="1800"/>
              <a:buFont typeface="Open Sans"/>
              <a:buNone/>
              <a:defRPr b="1" sz="1800">
                <a:solidFill>
                  <a:srgbClr val="434343"/>
                </a:solidFill>
                <a:latin typeface="Open Sans"/>
                <a:ea typeface="Open Sans"/>
                <a:cs typeface="Open Sans"/>
                <a:sym typeface="Open Sans"/>
              </a:defRPr>
            </a:lvl6pPr>
            <a:lvl7pPr lvl="6" rtl="0" algn="l">
              <a:lnSpc>
                <a:spcPct val="100000"/>
              </a:lnSpc>
              <a:spcBef>
                <a:spcPts val="0"/>
              </a:spcBef>
              <a:spcAft>
                <a:spcPts val="0"/>
              </a:spcAft>
              <a:buClr>
                <a:srgbClr val="434343"/>
              </a:buClr>
              <a:buSzPts val="1800"/>
              <a:buFont typeface="Open Sans"/>
              <a:buNone/>
              <a:defRPr b="1" sz="1800">
                <a:solidFill>
                  <a:srgbClr val="434343"/>
                </a:solidFill>
                <a:latin typeface="Open Sans"/>
                <a:ea typeface="Open Sans"/>
                <a:cs typeface="Open Sans"/>
                <a:sym typeface="Open Sans"/>
              </a:defRPr>
            </a:lvl7pPr>
            <a:lvl8pPr lvl="7" rtl="0" algn="l">
              <a:lnSpc>
                <a:spcPct val="100000"/>
              </a:lnSpc>
              <a:spcBef>
                <a:spcPts val="0"/>
              </a:spcBef>
              <a:spcAft>
                <a:spcPts val="0"/>
              </a:spcAft>
              <a:buClr>
                <a:srgbClr val="434343"/>
              </a:buClr>
              <a:buSzPts val="1800"/>
              <a:buFont typeface="Open Sans"/>
              <a:buNone/>
              <a:defRPr b="1" sz="1800">
                <a:solidFill>
                  <a:srgbClr val="434343"/>
                </a:solidFill>
                <a:latin typeface="Open Sans"/>
                <a:ea typeface="Open Sans"/>
                <a:cs typeface="Open Sans"/>
                <a:sym typeface="Open Sans"/>
              </a:defRPr>
            </a:lvl8pPr>
            <a:lvl9pPr lvl="8" rtl="0" algn="l">
              <a:lnSpc>
                <a:spcPct val="100000"/>
              </a:lnSpc>
              <a:spcBef>
                <a:spcPts val="0"/>
              </a:spcBef>
              <a:spcAft>
                <a:spcPts val="0"/>
              </a:spcAft>
              <a:buClr>
                <a:srgbClr val="434343"/>
              </a:buClr>
              <a:buSzPts val="1800"/>
              <a:buFont typeface="Open Sans"/>
              <a:buNone/>
              <a:defRPr b="1" sz="1800">
                <a:solidFill>
                  <a:srgbClr val="434343"/>
                </a:solidFill>
                <a:latin typeface="Open Sans"/>
                <a:ea typeface="Open Sans"/>
                <a:cs typeface="Open Sans"/>
                <a:sym typeface="Open Sans"/>
              </a:defRPr>
            </a:lvl9pPr>
          </a:lstStyle>
          <a:p/>
        </p:txBody>
      </p:sp>
      <p:sp>
        <p:nvSpPr>
          <p:cNvPr id="311" name="Google Shape;311;p26"/>
          <p:cNvSpPr txBox="1"/>
          <p:nvPr>
            <p:ph idx="6" type="title"/>
          </p:nvPr>
        </p:nvSpPr>
        <p:spPr>
          <a:xfrm>
            <a:off x="3321075" y="3079950"/>
            <a:ext cx="548700" cy="977400"/>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rgbClr val="434343"/>
              </a:buClr>
              <a:buSzPts val="6000"/>
              <a:buFont typeface="Open Sans"/>
              <a:buNone/>
              <a:defRPr b="1" i="0" sz="6000" u="none" cap="none" strike="noStrike">
                <a:solidFill>
                  <a:srgbClr val="434343"/>
                </a:solidFill>
                <a:latin typeface="Open Sans"/>
                <a:ea typeface="Open Sans"/>
                <a:cs typeface="Open Sans"/>
                <a:sym typeface="Open Sans"/>
              </a:defRPr>
            </a:lvl1pPr>
            <a:lvl2pPr lvl="1" rtl="0" algn="l">
              <a:lnSpc>
                <a:spcPct val="100000"/>
              </a:lnSpc>
              <a:spcBef>
                <a:spcPts val="0"/>
              </a:spcBef>
              <a:spcAft>
                <a:spcPts val="0"/>
              </a:spcAft>
              <a:buClr>
                <a:srgbClr val="434343"/>
              </a:buClr>
              <a:buSzPts val="1800"/>
              <a:buFont typeface="Rajdhani"/>
              <a:buNone/>
              <a:defRPr b="1" sz="1800">
                <a:solidFill>
                  <a:srgbClr val="434343"/>
                </a:solidFill>
                <a:latin typeface="Rajdhani"/>
                <a:ea typeface="Rajdhani"/>
                <a:cs typeface="Rajdhani"/>
                <a:sym typeface="Rajdhani"/>
              </a:defRPr>
            </a:lvl2pPr>
            <a:lvl3pPr lvl="2" rtl="0" algn="l">
              <a:lnSpc>
                <a:spcPct val="100000"/>
              </a:lnSpc>
              <a:spcBef>
                <a:spcPts val="0"/>
              </a:spcBef>
              <a:spcAft>
                <a:spcPts val="0"/>
              </a:spcAft>
              <a:buClr>
                <a:srgbClr val="434343"/>
              </a:buClr>
              <a:buSzPts val="1800"/>
              <a:buFont typeface="Rajdhani"/>
              <a:buNone/>
              <a:defRPr b="1" sz="1800">
                <a:solidFill>
                  <a:srgbClr val="434343"/>
                </a:solidFill>
                <a:latin typeface="Rajdhani"/>
                <a:ea typeface="Rajdhani"/>
                <a:cs typeface="Rajdhani"/>
                <a:sym typeface="Rajdhani"/>
              </a:defRPr>
            </a:lvl3pPr>
            <a:lvl4pPr lvl="3" rtl="0" algn="l">
              <a:lnSpc>
                <a:spcPct val="100000"/>
              </a:lnSpc>
              <a:spcBef>
                <a:spcPts val="0"/>
              </a:spcBef>
              <a:spcAft>
                <a:spcPts val="0"/>
              </a:spcAft>
              <a:buClr>
                <a:srgbClr val="434343"/>
              </a:buClr>
              <a:buSzPts val="1800"/>
              <a:buFont typeface="Rajdhani"/>
              <a:buNone/>
              <a:defRPr b="1" sz="1800">
                <a:solidFill>
                  <a:srgbClr val="434343"/>
                </a:solidFill>
                <a:latin typeface="Rajdhani"/>
                <a:ea typeface="Rajdhani"/>
                <a:cs typeface="Rajdhani"/>
                <a:sym typeface="Rajdhani"/>
              </a:defRPr>
            </a:lvl4pPr>
            <a:lvl5pPr lvl="4" rtl="0" algn="l">
              <a:lnSpc>
                <a:spcPct val="100000"/>
              </a:lnSpc>
              <a:spcBef>
                <a:spcPts val="0"/>
              </a:spcBef>
              <a:spcAft>
                <a:spcPts val="0"/>
              </a:spcAft>
              <a:buClr>
                <a:srgbClr val="434343"/>
              </a:buClr>
              <a:buSzPts val="1800"/>
              <a:buFont typeface="Rajdhani"/>
              <a:buNone/>
              <a:defRPr b="1" sz="1800">
                <a:solidFill>
                  <a:srgbClr val="434343"/>
                </a:solidFill>
                <a:latin typeface="Rajdhani"/>
                <a:ea typeface="Rajdhani"/>
                <a:cs typeface="Rajdhani"/>
                <a:sym typeface="Rajdhani"/>
              </a:defRPr>
            </a:lvl5pPr>
            <a:lvl6pPr lvl="5" rtl="0" algn="l">
              <a:lnSpc>
                <a:spcPct val="100000"/>
              </a:lnSpc>
              <a:spcBef>
                <a:spcPts val="0"/>
              </a:spcBef>
              <a:spcAft>
                <a:spcPts val="0"/>
              </a:spcAft>
              <a:buClr>
                <a:srgbClr val="434343"/>
              </a:buClr>
              <a:buSzPts val="1800"/>
              <a:buFont typeface="Rajdhani"/>
              <a:buNone/>
              <a:defRPr b="1" sz="1800">
                <a:solidFill>
                  <a:srgbClr val="434343"/>
                </a:solidFill>
                <a:latin typeface="Rajdhani"/>
                <a:ea typeface="Rajdhani"/>
                <a:cs typeface="Rajdhani"/>
                <a:sym typeface="Rajdhani"/>
              </a:defRPr>
            </a:lvl6pPr>
            <a:lvl7pPr lvl="6" rtl="0" algn="l">
              <a:lnSpc>
                <a:spcPct val="100000"/>
              </a:lnSpc>
              <a:spcBef>
                <a:spcPts val="0"/>
              </a:spcBef>
              <a:spcAft>
                <a:spcPts val="0"/>
              </a:spcAft>
              <a:buClr>
                <a:srgbClr val="434343"/>
              </a:buClr>
              <a:buSzPts val="1800"/>
              <a:buFont typeface="Rajdhani"/>
              <a:buNone/>
              <a:defRPr b="1" sz="1800">
                <a:solidFill>
                  <a:srgbClr val="434343"/>
                </a:solidFill>
                <a:latin typeface="Rajdhani"/>
                <a:ea typeface="Rajdhani"/>
                <a:cs typeface="Rajdhani"/>
                <a:sym typeface="Rajdhani"/>
              </a:defRPr>
            </a:lvl7pPr>
            <a:lvl8pPr lvl="7" rtl="0" algn="l">
              <a:lnSpc>
                <a:spcPct val="100000"/>
              </a:lnSpc>
              <a:spcBef>
                <a:spcPts val="0"/>
              </a:spcBef>
              <a:spcAft>
                <a:spcPts val="0"/>
              </a:spcAft>
              <a:buClr>
                <a:srgbClr val="434343"/>
              </a:buClr>
              <a:buSzPts val="1800"/>
              <a:buFont typeface="Rajdhani"/>
              <a:buNone/>
              <a:defRPr b="1" sz="1800">
                <a:solidFill>
                  <a:srgbClr val="434343"/>
                </a:solidFill>
                <a:latin typeface="Rajdhani"/>
                <a:ea typeface="Rajdhani"/>
                <a:cs typeface="Rajdhani"/>
                <a:sym typeface="Rajdhani"/>
              </a:defRPr>
            </a:lvl8pPr>
            <a:lvl9pPr lvl="8" rtl="0" algn="l">
              <a:lnSpc>
                <a:spcPct val="100000"/>
              </a:lnSpc>
              <a:spcBef>
                <a:spcPts val="0"/>
              </a:spcBef>
              <a:spcAft>
                <a:spcPts val="0"/>
              </a:spcAft>
              <a:buClr>
                <a:srgbClr val="434343"/>
              </a:buClr>
              <a:buSzPts val="1800"/>
              <a:buFont typeface="Rajdhani"/>
              <a:buNone/>
              <a:defRPr b="1" sz="1800">
                <a:solidFill>
                  <a:srgbClr val="434343"/>
                </a:solidFill>
                <a:latin typeface="Rajdhani"/>
                <a:ea typeface="Rajdhani"/>
                <a:cs typeface="Rajdhani"/>
                <a:sym typeface="Rajdhani"/>
              </a:defRPr>
            </a:lvl9pPr>
          </a:lstStyle>
          <a:p/>
        </p:txBody>
      </p:sp>
      <p:sp>
        <p:nvSpPr>
          <p:cNvPr id="312" name="Google Shape;312;p26"/>
          <p:cNvSpPr txBox="1"/>
          <p:nvPr>
            <p:ph idx="7" type="title"/>
          </p:nvPr>
        </p:nvSpPr>
        <p:spPr>
          <a:xfrm>
            <a:off x="6001600" y="3079950"/>
            <a:ext cx="548700" cy="977400"/>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rgbClr val="434343"/>
              </a:buClr>
              <a:buSzPts val="6000"/>
              <a:buFont typeface="Rajdhani"/>
              <a:buNone/>
              <a:defRPr b="1" i="0" sz="6000" u="none" cap="none" strike="noStrike">
                <a:solidFill>
                  <a:srgbClr val="434343"/>
                </a:solidFill>
                <a:latin typeface="Rajdhani"/>
                <a:ea typeface="Rajdhani"/>
                <a:cs typeface="Rajdhani"/>
                <a:sym typeface="Rajdhani"/>
              </a:defRPr>
            </a:lvl1pPr>
            <a:lvl2pPr lvl="1" rtl="0" algn="l">
              <a:lnSpc>
                <a:spcPct val="100000"/>
              </a:lnSpc>
              <a:spcBef>
                <a:spcPts val="0"/>
              </a:spcBef>
              <a:spcAft>
                <a:spcPts val="0"/>
              </a:spcAft>
              <a:buClr>
                <a:srgbClr val="434343"/>
              </a:buClr>
              <a:buSzPts val="1800"/>
              <a:buFont typeface="Rajdhani"/>
              <a:buNone/>
              <a:defRPr b="1" sz="1800">
                <a:solidFill>
                  <a:srgbClr val="434343"/>
                </a:solidFill>
                <a:latin typeface="Rajdhani"/>
                <a:ea typeface="Rajdhani"/>
                <a:cs typeface="Rajdhani"/>
                <a:sym typeface="Rajdhani"/>
              </a:defRPr>
            </a:lvl2pPr>
            <a:lvl3pPr lvl="2" rtl="0" algn="l">
              <a:lnSpc>
                <a:spcPct val="100000"/>
              </a:lnSpc>
              <a:spcBef>
                <a:spcPts val="0"/>
              </a:spcBef>
              <a:spcAft>
                <a:spcPts val="0"/>
              </a:spcAft>
              <a:buClr>
                <a:srgbClr val="434343"/>
              </a:buClr>
              <a:buSzPts val="1800"/>
              <a:buFont typeface="Rajdhani"/>
              <a:buNone/>
              <a:defRPr b="1" sz="1800">
                <a:solidFill>
                  <a:srgbClr val="434343"/>
                </a:solidFill>
                <a:latin typeface="Rajdhani"/>
                <a:ea typeface="Rajdhani"/>
                <a:cs typeface="Rajdhani"/>
                <a:sym typeface="Rajdhani"/>
              </a:defRPr>
            </a:lvl3pPr>
            <a:lvl4pPr lvl="3" rtl="0" algn="l">
              <a:lnSpc>
                <a:spcPct val="100000"/>
              </a:lnSpc>
              <a:spcBef>
                <a:spcPts val="0"/>
              </a:spcBef>
              <a:spcAft>
                <a:spcPts val="0"/>
              </a:spcAft>
              <a:buClr>
                <a:srgbClr val="434343"/>
              </a:buClr>
              <a:buSzPts val="1800"/>
              <a:buFont typeface="Rajdhani"/>
              <a:buNone/>
              <a:defRPr b="1" sz="1800">
                <a:solidFill>
                  <a:srgbClr val="434343"/>
                </a:solidFill>
                <a:latin typeface="Rajdhani"/>
                <a:ea typeface="Rajdhani"/>
                <a:cs typeface="Rajdhani"/>
                <a:sym typeface="Rajdhani"/>
              </a:defRPr>
            </a:lvl4pPr>
            <a:lvl5pPr lvl="4" rtl="0" algn="l">
              <a:lnSpc>
                <a:spcPct val="100000"/>
              </a:lnSpc>
              <a:spcBef>
                <a:spcPts val="0"/>
              </a:spcBef>
              <a:spcAft>
                <a:spcPts val="0"/>
              </a:spcAft>
              <a:buClr>
                <a:srgbClr val="434343"/>
              </a:buClr>
              <a:buSzPts val="1800"/>
              <a:buFont typeface="Rajdhani"/>
              <a:buNone/>
              <a:defRPr b="1" sz="1800">
                <a:solidFill>
                  <a:srgbClr val="434343"/>
                </a:solidFill>
                <a:latin typeface="Rajdhani"/>
                <a:ea typeface="Rajdhani"/>
                <a:cs typeface="Rajdhani"/>
                <a:sym typeface="Rajdhani"/>
              </a:defRPr>
            </a:lvl5pPr>
            <a:lvl6pPr lvl="5" rtl="0" algn="l">
              <a:lnSpc>
                <a:spcPct val="100000"/>
              </a:lnSpc>
              <a:spcBef>
                <a:spcPts val="0"/>
              </a:spcBef>
              <a:spcAft>
                <a:spcPts val="0"/>
              </a:spcAft>
              <a:buClr>
                <a:srgbClr val="434343"/>
              </a:buClr>
              <a:buSzPts val="1800"/>
              <a:buFont typeface="Rajdhani"/>
              <a:buNone/>
              <a:defRPr b="1" sz="1800">
                <a:solidFill>
                  <a:srgbClr val="434343"/>
                </a:solidFill>
                <a:latin typeface="Rajdhani"/>
                <a:ea typeface="Rajdhani"/>
                <a:cs typeface="Rajdhani"/>
                <a:sym typeface="Rajdhani"/>
              </a:defRPr>
            </a:lvl6pPr>
            <a:lvl7pPr lvl="6" rtl="0" algn="l">
              <a:lnSpc>
                <a:spcPct val="100000"/>
              </a:lnSpc>
              <a:spcBef>
                <a:spcPts val="0"/>
              </a:spcBef>
              <a:spcAft>
                <a:spcPts val="0"/>
              </a:spcAft>
              <a:buClr>
                <a:srgbClr val="434343"/>
              </a:buClr>
              <a:buSzPts val="1800"/>
              <a:buFont typeface="Rajdhani"/>
              <a:buNone/>
              <a:defRPr b="1" sz="1800">
                <a:solidFill>
                  <a:srgbClr val="434343"/>
                </a:solidFill>
                <a:latin typeface="Rajdhani"/>
                <a:ea typeface="Rajdhani"/>
                <a:cs typeface="Rajdhani"/>
                <a:sym typeface="Rajdhani"/>
              </a:defRPr>
            </a:lvl7pPr>
            <a:lvl8pPr lvl="7" rtl="0" algn="l">
              <a:lnSpc>
                <a:spcPct val="100000"/>
              </a:lnSpc>
              <a:spcBef>
                <a:spcPts val="0"/>
              </a:spcBef>
              <a:spcAft>
                <a:spcPts val="0"/>
              </a:spcAft>
              <a:buClr>
                <a:srgbClr val="434343"/>
              </a:buClr>
              <a:buSzPts val="1800"/>
              <a:buFont typeface="Rajdhani"/>
              <a:buNone/>
              <a:defRPr b="1" sz="1800">
                <a:solidFill>
                  <a:srgbClr val="434343"/>
                </a:solidFill>
                <a:latin typeface="Rajdhani"/>
                <a:ea typeface="Rajdhani"/>
                <a:cs typeface="Rajdhani"/>
                <a:sym typeface="Rajdhani"/>
              </a:defRPr>
            </a:lvl8pPr>
            <a:lvl9pPr lvl="8" rtl="0" algn="l">
              <a:lnSpc>
                <a:spcPct val="100000"/>
              </a:lnSpc>
              <a:spcBef>
                <a:spcPts val="0"/>
              </a:spcBef>
              <a:spcAft>
                <a:spcPts val="0"/>
              </a:spcAft>
              <a:buClr>
                <a:srgbClr val="434343"/>
              </a:buClr>
              <a:buSzPts val="1800"/>
              <a:buFont typeface="Rajdhani"/>
              <a:buNone/>
              <a:defRPr b="1" sz="1800">
                <a:solidFill>
                  <a:srgbClr val="434343"/>
                </a:solidFill>
                <a:latin typeface="Rajdhani"/>
                <a:ea typeface="Rajdhani"/>
                <a:cs typeface="Rajdhani"/>
                <a:sym typeface="Rajdhani"/>
              </a:defRPr>
            </a:lvl9pPr>
          </a:lstStyle>
          <a:p/>
        </p:txBody>
      </p:sp>
      <p:sp>
        <p:nvSpPr>
          <p:cNvPr id="313" name="Google Shape;313;p26"/>
          <p:cNvSpPr txBox="1"/>
          <p:nvPr>
            <p:ph idx="8" type="title"/>
          </p:nvPr>
        </p:nvSpPr>
        <p:spPr>
          <a:xfrm>
            <a:off x="1407350" y="1716863"/>
            <a:ext cx="1547100" cy="538800"/>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rgbClr val="434343"/>
              </a:buClr>
              <a:buSzPts val="1800"/>
              <a:buFont typeface="Open Sans"/>
              <a:buNone/>
              <a:defRPr b="1" i="0" sz="1800" u="none" cap="none" strike="noStrike">
                <a:solidFill>
                  <a:srgbClr val="434343"/>
                </a:solidFill>
                <a:latin typeface="Open Sans"/>
                <a:ea typeface="Open Sans"/>
                <a:cs typeface="Open Sans"/>
                <a:sym typeface="Open Sans"/>
              </a:defRPr>
            </a:lvl1pPr>
            <a:lvl2pPr lvl="1" rtl="0" algn="l">
              <a:lnSpc>
                <a:spcPct val="100000"/>
              </a:lnSpc>
              <a:spcBef>
                <a:spcPts val="0"/>
              </a:spcBef>
              <a:spcAft>
                <a:spcPts val="0"/>
              </a:spcAft>
              <a:buClr>
                <a:srgbClr val="434343"/>
              </a:buClr>
              <a:buSzPts val="2400"/>
              <a:buFont typeface="Open Sans"/>
              <a:buNone/>
              <a:defRPr b="1" sz="2400">
                <a:solidFill>
                  <a:srgbClr val="434343"/>
                </a:solidFill>
                <a:latin typeface="Open Sans"/>
                <a:ea typeface="Open Sans"/>
                <a:cs typeface="Open Sans"/>
                <a:sym typeface="Open Sans"/>
              </a:defRPr>
            </a:lvl2pPr>
            <a:lvl3pPr lvl="2" rtl="0" algn="l">
              <a:lnSpc>
                <a:spcPct val="100000"/>
              </a:lnSpc>
              <a:spcBef>
                <a:spcPts val="0"/>
              </a:spcBef>
              <a:spcAft>
                <a:spcPts val="0"/>
              </a:spcAft>
              <a:buClr>
                <a:srgbClr val="434343"/>
              </a:buClr>
              <a:buSzPts val="2400"/>
              <a:buFont typeface="Open Sans"/>
              <a:buNone/>
              <a:defRPr b="1" sz="2400">
                <a:solidFill>
                  <a:srgbClr val="434343"/>
                </a:solidFill>
                <a:latin typeface="Open Sans"/>
                <a:ea typeface="Open Sans"/>
                <a:cs typeface="Open Sans"/>
                <a:sym typeface="Open Sans"/>
              </a:defRPr>
            </a:lvl3pPr>
            <a:lvl4pPr lvl="3" rtl="0" algn="l">
              <a:lnSpc>
                <a:spcPct val="100000"/>
              </a:lnSpc>
              <a:spcBef>
                <a:spcPts val="0"/>
              </a:spcBef>
              <a:spcAft>
                <a:spcPts val="0"/>
              </a:spcAft>
              <a:buClr>
                <a:srgbClr val="434343"/>
              </a:buClr>
              <a:buSzPts val="2400"/>
              <a:buFont typeface="Open Sans"/>
              <a:buNone/>
              <a:defRPr b="1" sz="2400">
                <a:solidFill>
                  <a:srgbClr val="434343"/>
                </a:solidFill>
                <a:latin typeface="Open Sans"/>
                <a:ea typeface="Open Sans"/>
                <a:cs typeface="Open Sans"/>
                <a:sym typeface="Open Sans"/>
              </a:defRPr>
            </a:lvl4pPr>
            <a:lvl5pPr lvl="4" rtl="0" algn="l">
              <a:lnSpc>
                <a:spcPct val="100000"/>
              </a:lnSpc>
              <a:spcBef>
                <a:spcPts val="0"/>
              </a:spcBef>
              <a:spcAft>
                <a:spcPts val="0"/>
              </a:spcAft>
              <a:buClr>
                <a:srgbClr val="434343"/>
              </a:buClr>
              <a:buSzPts val="2400"/>
              <a:buFont typeface="Open Sans"/>
              <a:buNone/>
              <a:defRPr b="1" sz="2400">
                <a:solidFill>
                  <a:srgbClr val="434343"/>
                </a:solidFill>
                <a:latin typeface="Open Sans"/>
                <a:ea typeface="Open Sans"/>
                <a:cs typeface="Open Sans"/>
                <a:sym typeface="Open Sans"/>
              </a:defRPr>
            </a:lvl5pPr>
            <a:lvl6pPr lvl="5" rtl="0" algn="l">
              <a:lnSpc>
                <a:spcPct val="100000"/>
              </a:lnSpc>
              <a:spcBef>
                <a:spcPts val="0"/>
              </a:spcBef>
              <a:spcAft>
                <a:spcPts val="0"/>
              </a:spcAft>
              <a:buClr>
                <a:srgbClr val="434343"/>
              </a:buClr>
              <a:buSzPts val="2400"/>
              <a:buFont typeface="Open Sans"/>
              <a:buNone/>
              <a:defRPr b="1" sz="2400">
                <a:solidFill>
                  <a:srgbClr val="434343"/>
                </a:solidFill>
                <a:latin typeface="Open Sans"/>
                <a:ea typeface="Open Sans"/>
                <a:cs typeface="Open Sans"/>
                <a:sym typeface="Open Sans"/>
              </a:defRPr>
            </a:lvl6pPr>
            <a:lvl7pPr lvl="6" rtl="0" algn="l">
              <a:lnSpc>
                <a:spcPct val="100000"/>
              </a:lnSpc>
              <a:spcBef>
                <a:spcPts val="0"/>
              </a:spcBef>
              <a:spcAft>
                <a:spcPts val="0"/>
              </a:spcAft>
              <a:buClr>
                <a:srgbClr val="434343"/>
              </a:buClr>
              <a:buSzPts val="2400"/>
              <a:buFont typeface="Open Sans"/>
              <a:buNone/>
              <a:defRPr b="1" sz="2400">
                <a:solidFill>
                  <a:srgbClr val="434343"/>
                </a:solidFill>
                <a:latin typeface="Open Sans"/>
                <a:ea typeface="Open Sans"/>
                <a:cs typeface="Open Sans"/>
                <a:sym typeface="Open Sans"/>
              </a:defRPr>
            </a:lvl7pPr>
            <a:lvl8pPr lvl="7" rtl="0" algn="l">
              <a:lnSpc>
                <a:spcPct val="100000"/>
              </a:lnSpc>
              <a:spcBef>
                <a:spcPts val="0"/>
              </a:spcBef>
              <a:spcAft>
                <a:spcPts val="0"/>
              </a:spcAft>
              <a:buClr>
                <a:srgbClr val="434343"/>
              </a:buClr>
              <a:buSzPts val="2400"/>
              <a:buFont typeface="Open Sans"/>
              <a:buNone/>
              <a:defRPr b="1" sz="2400">
                <a:solidFill>
                  <a:srgbClr val="434343"/>
                </a:solidFill>
                <a:latin typeface="Open Sans"/>
                <a:ea typeface="Open Sans"/>
                <a:cs typeface="Open Sans"/>
                <a:sym typeface="Open Sans"/>
              </a:defRPr>
            </a:lvl8pPr>
            <a:lvl9pPr lvl="8" rtl="0" algn="l">
              <a:lnSpc>
                <a:spcPct val="100000"/>
              </a:lnSpc>
              <a:spcBef>
                <a:spcPts val="0"/>
              </a:spcBef>
              <a:spcAft>
                <a:spcPts val="0"/>
              </a:spcAft>
              <a:buClr>
                <a:srgbClr val="434343"/>
              </a:buClr>
              <a:buSzPts val="2400"/>
              <a:buFont typeface="Open Sans"/>
              <a:buNone/>
              <a:defRPr b="1" sz="2400">
                <a:solidFill>
                  <a:srgbClr val="434343"/>
                </a:solidFill>
                <a:latin typeface="Open Sans"/>
                <a:ea typeface="Open Sans"/>
                <a:cs typeface="Open Sans"/>
                <a:sym typeface="Open Sans"/>
              </a:defRPr>
            </a:lvl9pPr>
          </a:lstStyle>
          <a:p/>
        </p:txBody>
      </p:sp>
      <p:sp>
        <p:nvSpPr>
          <p:cNvPr id="314" name="Google Shape;314;p26"/>
          <p:cNvSpPr txBox="1"/>
          <p:nvPr>
            <p:ph idx="1" type="subTitle"/>
          </p:nvPr>
        </p:nvSpPr>
        <p:spPr>
          <a:xfrm>
            <a:off x="1407350" y="2302789"/>
            <a:ext cx="1547100" cy="3936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1800"/>
              <a:buNone/>
              <a:defRPr sz="1200">
                <a:solidFill>
                  <a:srgbClr val="004A93"/>
                </a:solidFill>
                <a:latin typeface="Open Sans"/>
                <a:ea typeface="Open Sans"/>
                <a:cs typeface="Open Sans"/>
                <a:sym typeface="Open Sans"/>
              </a:defRPr>
            </a:lvl1pPr>
            <a:lvl2pPr lvl="1" rtl="0" algn="l">
              <a:lnSpc>
                <a:spcPct val="100000"/>
              </a:lnSpc>
              <a:spcBef>
                <a:spcPts val="0"/>
              </a:spcBef>
              <a:spcAft>
                <a:spcPts val="0"/>
              </a:spcAft>
              <a:buSzPts val="1800"/>
              <a:buNone/>
              <a:defRPr sz="1200">
                <a:solidFill>
                  <a:srgbClr val="004A93"/>
                </a:solidFill>
                <a:latin typeface="Open Sans"/>
                <a:ea typeface="Open Sans"/>
                <a:cs typeface="Open Sans"/>
                <a:sym typeface="Open Sans"/>
              </a:defRPr>
            </a:lvl2pPr>
            <a:lvl3pPr lvl="2" rtl="0" algn="l">
              <a:lnSpc>
                <a:spcPct val="100000"/>
              </a:lnSpc>
              <a:spcBef>
                <a:spcPts val="0"/>
              </a:spcBef>
              <a:spcAft>
                <a:spcPts val="0"/>
              </a:spcAft>
              <a:buSzPts val="1800"/>
              <a:buNone/>
              <a:defRPr sz="1200">
                <a:solidFill>
                  <a:srgbClr val="004A93"/>
                </a:solidFill>
                <a:latin typeface="Open Sans"/>
                <a:ea typeface="Open Sans"/>
                <a:cs typeface="Open Sans"/>
                <a:sym typeface="Open Sans"/>
              </a:defRPr>
            </a:lvl3pPr>
            <a:lvl4pPr lvl="3" rtl="0" algn="l">
              <a:lnSpc>
                <a:spcPct val="100000"/>
              </a:lnSpc>
              <a:spcBef>
                <a:spcPts val="0"/>
              </a:spcBef>
              <a:spcAft>
                <a:spcPts val="0"/>
              </a:spcAft>
              <a:buSzPts val="1800"/>
              <a:buNone/>
              <a:defRPr sz="1200">
                <a:solidFill>
                  <a:srgbClr val="004A93"/>
                </a:solidFill>
                <a:latin typeface="Open Sans"/>
                <a:ea typeface="Open Sans"/>
                <a:cs typeface="Open Sans"/>
                <a:sym typeface="Open Sans"/>
              </a:defRPr>
            </a:lvl4pPr>
            <a:lvl5pPr lvl="4" rtl="0" algn="l">
              <a:lnSpc>
                <a:spcPct val="100000"/>
              </a:lnSpc>
              <a:spcBef>
                <a:spcPts val="0"/>
              </a:spcBef>
              <a:spcAft>
                <a:spcPts val="0"/>
              </a:spcAft>
              <a:buSzPts val="1800"/>
              <a:buNone/>
              <a:defRPr sz="1200">
                <a:solidFill>
                  <a:srgbClr val="004A93"/>
                </a:solidFill>
                <a:latin typeface="Open Sans"/>
                <a:ea typeface="Open Sans"/>
                <a:cs typeface="Open Sans"/>
                <a:sym typeface="Open Sans"/>
              </a:defRPr>
            </a:lvl5pPr>
            <a:lvl6pPr lvl="5" rtl="0" algn="l">
              <a:lnSpc>
                <a:spcPct val="100000"/>
              </a:lnSpc>
              <a:spcBef>
                <a:spcPts val="0"/>
              </a:spcBef>
              <a:spcAft>
                <a:spcPts val="0"/>
              </a:spcAft>
              <a:buSzPts val="1800"/>
              <a:buNone/>
              <a:defRPr sz="1200">
                <a:solidFill>
                  <a:srgbClr val="004A93"/>
                </a:solidFill>
                <a:latin typeface="Open Sans"/>
                <a:ea typeface="Open Sans"/>
                <a:cs typeface="Open Sans"/>
                <a:sym typeface="Open Sans"/>
              </a:defRPr>
            </a:lvl6pPr>
            <a:lvl7pPr lvl="6" rtl="0" algn="l">
              <a:lnSpc>
                <a:spcPct val="100000"/>
              </a:lnSpc>
              <a:spcBef>
                <a:spcPts val="0"/>
              </a:spcBef>
              <a:spcAft>
                <a:spcPts val="0"/>
              </a:spcAft>
              <a:buSzPts val="1800"/>
              <a:buNone/>
              <a:defRPr sz="1200">
                <a:solidFill>
                  <a:srgbClr val="004A93"/>
                </a:solidFill>
                <a:latin typeface="Open Sans"/>
                <a:ea typeface="Open Sans"/>
                <a:cs typeface="Open Sans"/>
                <a:sym typeface="Open Sans"/>
              </a:defRPr>
            </a:lvl7pPr>
            <a:lvl8pPr lvl="7" rtl="0" algn="l">
              <a:lnSpc>
                <a:spcPct val="100000"/>
              </a:lnSpc>
              <a:spcBef>
                <a:spcPts val="0"/>
              </a:spcBef>
              <a:spcAft>
                <a:spcPts val="0"/>
              </a:spcAft>
              <a:buSzPts val="1800"/>
              <a:buNone/>
              <a:defRPr sz="1200">
                <a:solidFill>
                  <a:srgbClr val="004A93"/>
                </a:solidFill>
                <a:latin typeface="Open Sans"/>
                <a:ea typeface="Open Sans"/>
                <a:cs typeface="Open Sans"/>
                <a:sym typeface="Open Sans"/>
              </a:defRPr>
            </a:lvl8pPr>
            <a:lvl9pPr lvl="8" rtl="0" algn="l">
              <a:lnSpc>
                <a:spcPct val="100000"/>
              </a:lnSpc>
              <a:spcBef>
                <a:spcPts val="0"/>
              </a:spcBef>
              <a:spcAft>
                <a:spcPts val="0"/>
              </a:spcAft>
              <a:buSzPts val="1800"/>
              <a:buNone/>
              <a:defRPr sz="1200">
                <a:solidFill>
                  <a:srgbClr val="004A93"/>
                </a:solidFill>
                <a:latin typeface="Open Sans"/>
                <a:ea typeface="Open Sans"/>
                <a:cs typeface="Open Sans"/>
                <a:sym typeface="Open Sans"/>
              </a:defRPr>
            </a:lvl9pPr>
          </a:lstStyle>
          <a:p/>
        </p:txBody>
      </p:sp>
      <p:sp>
        <p:nvSpPr>
          <p:cNvPr id="315" name="Google Shape;315;p26"/>
          <p:cNvSpPr txBox="1"/>
          <p:nvPr>
            <p:ph idx="9" type="title"/>
          </p:nvPr>
        </p:nvSpPr>
        <p:spPr>
          <a:xfrm>
            <a:off x="1407350" y="3078888"/>
            <a:ext cx="1547100" cy="538800"/>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rgbClr val="434343"/>
              </a:buClr>
              <a:buSzPts val="1800"/>
              <a:buFont typeface="Open Sans"/>
              <a:buNone/>
              <a:defRPr b="1" i="0" sz="1800" u="none" cap="none" strike="noStrike">
                <a:solidFill>
                  <a:srgbClr val="434343"/>
                </a:solidFill>
                <a:latin typeface="Open Sans"/>
                <a:ea typeface="Open Sans"/>
                <a:cs typeface="Open Sans"/>
                <a:sym typeface="Open Sans"/>
              </a:defRPr>
            </a:lvl1pPr>
            <a:lvl2pPr lvl="1" rtl="0" algn="l">
              <a:lnSpc>
                <a:spcPct val="100000"/>
              </a:lnSpc>
              <a:spcBef>
                <a:spcPts val="0"/>
              </a:spcBef>
              <a:spcAft>
                <a:spcPts val="0"/>
              </a:spcAft>
              <a:buClr>
                <a:srgbClr val="434343"/>
              </a:buClr>
              <a:buSzPts val="2400"/>
              <a:buFont typeface="Open Sans"/>
              <a:buNone/>
              <a:defRPr b="1" sz="2400">
                <a:solidFill>
                  <a:srgbClr val="434343"/>
                </a:solidFill>
                <a:latin typeface="Open Sans"/>
                <a:ea typeface="Open Sans"/>
                <a:cs typeface="Open Sans"/>
                <a:sym typeface="Open Sans"/>
              </a:defRPr>
            </a:lvl2pPr>
            <a:lvl3pPr lvl="2" rtl="0" algn="l">
              <a:lnSpc>
                <a:spcPct val="100000"/>
              </a:lnSpc>
              <a:spcBef>
                <a:spcPts val="0"/>
              </a:spcBef>
              <a:spcAft>
                <a:spcPts val="0"/>
              </a:spcAft>
              <a:buClr>
                <a:srgbClr val="434343"/>
              </a:buClr>
              <a:buSzPts val="2400"/>
              <a:buFont typeface="Open Sans"/>
              <a:buNone/>
              <a:defRPr b="1" sz="2400">
                <a:solidFill>
                  <a:srgbClr val="434343"/>
                </a:solidFill>
                <a:latin typeface="Open Sans"/>
                <a:ea typeface="Open Sans"/>
                <a:cs typeface="Open Sans"/>
                <a:sym typeface="Open Sans"/>
              </a:defRPr>
            </a:lvl3pPr>
            <a:lvl4pPr lvl="3" rtl="0" algn="l">
              <a:lnSpc>
                <a:spcPct val="100000"/>
              </a:lnSpc>
              <a:spcBef>
                <a:spcPts val="0"/>
              </a:spcBef>
              <a:spcAft>
                <a:spcPts val="0"/>
              </a:spcAft>
              <a:buClr>
                <a:srgbClr val="434343"/>
              </a:buClr>
              <a:buSzPts val="2400"/>
              <a:buFont typeface="Open Sans"/>
              <a:buNone/>
              <a:defRPr b="1" sz="2400">
                <a:solidFill>
                  <a:srgbClr val="434343"/>
                </a:solidFill>
                <a:latin typeface="Open Sans"/>
                <a:ea typeface="Open Sans"/>
                <a:cs typeface="Open Sans"/>
                <a:sym typeface="Open Sans"/>
              </a:defRPr>
            </a:lvl4pPr>
            <a:lvl5pPr lvl="4" rtl="0" algn="l">
              <a:lnSpc>
                <a:spcPct val="100000"/>
              </a:lnSpc>
              <a:spcBef>
                <a:spcPts val="0"/>
              </a:spcBef>
              <a:spcAft>
                <a:spcPts val="0"/>
              </a:spcAft>
              <a:buClr>
                <a:srgbClr val="434343"/>
              </a:buClr>
              <a:buSzPts val="2400"/>
              <a:buFont typeface="Open Sans"/>
              <a:buNone/>
              <a:defRPr b="1" sz="2400">
                <a:solidFill>
                  <a:srgbClr val="434343"/>
                </a:solidFill>
                <a:latin typeface="Open Sans"/>
                <a:ea typeface="Open Sans"/>
                <a:cs typeface="Open Sans"/>
                <a:sym typeface="Open Sans"/>
              </a:defRPr>
            </a:lvl5pPr>
            <a:lvl6pPr lvl="5" rtl="0" algn="l">
              <a:lnSpc>
                <a:spcPct val="100000"/>
              </a:lnSpc>
              <a:spcBef>
                <a:spcPts val="0"/>
              </a:spcBef>
              <a:spcAft>
                <a:spcPts val="0"/>
              </a:spcAft>
              <a:buClr>
                <a:srgbClr val="434343"/>
              </a:buClr>
              <a:buSzPts val="2400"/>
              <a:buFont typeface="Open Sans"/>
              <a:buNone/>
              <a:defRPr b="1" sz="2400">
                <a:solidFill>
                  <a:srgbClr val="434343"/>
                </a:solidFill>
                <a:latin typeface="Open Sans"/>
                <a:ea typeface="Open Sans"/>
                <a:cs typeface="Open Sans"/>
                <a:sym typeface="Open Sans"/>
              </a:defRPr>
            </a:lvl6pPr>
            <a:lvl7pPr lvl="6" rtl="0" algn="l">
              <a:lnSpc>
                <a:spcPct val="100000"/>
              </a:lnSpc>
              <a:spcBef>
                <a:spcPts val="0"/>
              </a:spcBef>
              <a:spcAft>
                <a:spcPts val="0"/>
              </a:spcAft>
              <a:buClr>
                <a:srgbClr val="434343"/>
              </a:buClr>
              <a:buSzPts val="2400"/>
              <a:buFont typeface="Open Sans"/>
              <a:buNone/>
              <a:defRPr b="1" sz="2400">
                <a:solidFill>
                  <a:srgbClr val="434343"/>
                </a:solidFill>
                <a:latin typeface="Open Sans"/>
                <a:ea typeface="Open Sans"/>
                <a:cs typeface="Open Sans"/>
                <a:sym typeface="Open Sans"/>
              </a:defRPr>
            </a:lvl7pPr>
            <a:lvl8pPr lvl="7" rtl="0" algn="l">
              <a:lnSpc>
                <a:spcPct val="100000"/>
              </a:lnSpc>
              <a:spcBef>
                <a:spcPts val="0"/>
              </a:spcBef>
              <a:spcAft>
                <a:spcPts val="0"/>
              </a:spcAft>
              <a:buClr>
                <a:srgbClr val="434343"/>
              </a:buClr>
              <a:buSzPts val="2400"/>
              <a:buFont typeface="Open Sans"/>
              <a:buNone/>
              <a:defRPr b="1" sz="2400">
                <a:solidFill>
                  <a:srgbClr val="434343"/>
                </a:solidFill>
                <a:latin typeface="Open Sans"/>
                <a:ea typeface="Open Sans"/>
                <a:cs typeface="Open Sans"/>
                <a:sym typeface="Open Sans"/>
              </a:defRPr>
            </a:lvl8pPr>
            <a:lvl9pPr lvl="8" rtl="0" algn="l">
              <a:lnSpc>
                <a:spcPct val="100000"/>
              </a:lnSpc>
              <a:spcBef>
                <a:spcPts val="0"/>
              </a:spcBef>
              <a:spcAft>
                <a:spcPts val="0"/>
              </a:spcAft>
              <a:buClr>
                <a:srgbClr val="434343"/>
              </a:buClr>
              <a:buSzPts val="2400"/>
              <a:buFont typeface="Open Sans"/>
              <a:buNone/>
              <a:defRPr b="1" sz="2400">
                <a:solidFill>
                  <a:srgbClr val="434343"/>
                </a:solidFill>
                <a:latin typeface="Open Sans"/>
                <a:ea typeface="Open Sans"/>
                <a:cs typeface="Open Sans"/>
                <a:sym typeface="Open Sans"/>
              </a:defRPr>
            </a:lvl9pPr>
          </a:lstStyle>
          <a:p/>
        </p:txBody>
      </p:sp>
      <p:sp>
        <p:nvSpPr>
          <p:cNvPr id="316" name="Google Shape;316;p26"/>
          <p:cNvSpPr txBox="1"/>
          <p:nvPr>
            <p:ph idx="13" type="subTitle"/>
          </p:nvPr>
        </p:nvSpPr>
        <p:spPr>
          <a:xfrm>
            <a:off x="1407350" y="3664813"/>
            <a:ext cx="1547100" cy="3936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1800"/>
              <a:buNone/>
              <a:defRPr sz="1200">
                <a:solidFill>
                  <a:srgbClr val="004A93"/>
                </a:solidFill>
                <a:latin typeface="Open Sans"/>
                <a:ea typeface="Open Sans"/>
                <a:cs typeface="Open Sans"/>
                <a:sym typeface="Open Sans"/>
              </a:defRPr>
            </a:lvl1pPr>
            <a:lvl2pPr lvl="1" rtl="0" algn="l">
              <a:lnSpc>
                <a:spcPct val="100000"/>
              </a:lnSpc>
              <a:spcBef>
                <a:spcPts val="0"/>
              </a:spcBef>
              <a:spcAft>
                <a:spcPts val="0"/>
              </a:spcAft>
              <a:buSzPts val="1800"/>
              <a:buNone/>
              <a:defRPr sz="1200">
                <a:solidFill>
                  <a:srgbClr val="004A93"/>
                </a:solidFill>
                <a:latin typeface="Open Sans"/>
                <a:ea typeface="Open Sans"/>
                <a:cs typeface="Open Sans"/>
                <a:sym typeface="Open Sans"/>
              </a:defRPr>
            </a:lvl2pPr>
            <a:lvl3pPr lvl="2" rtl="0" algn="l">
              <a:lnSpc>
                <a:spcPct val="100000"/>
              </a:lnSpc>
              <a:spcBef>
                <a:spcPts val="0"/>
              </a:spcBef>
              <a:spcAft>
                <a:spcPts val="0"/>
              </a:spcAft>
              <a:buSzPts val="1800"/>
              <a:buNone/>
              <a:defRPr sz="1200">
                <a:solidFill>
                  <a:srgbClr val="004A93"/>
                </a:solidFill>
                <a:latin typeface="Open Sans"/>
                <a:ea typeface="Open Sans"/>
                <a:cs typeface="Open Sans"/>
                <a:sym typeface="Open Sans"/>
              </a:defRPr>
            </a:lvl3pPr>
            <a:lvl4pPr lvl="3" rtl="0" algn="l">
              <a:lnSpc>
                <a:spcPct val="100000"/>
              </a:lnSpc>
              <a:spcBef>
                <a:spcPts val="0"/>
              </a:spcBef>
              <a:spcAft>
                <a:spcPts val="0"/>
              </a:spcAft>
              <a:buSzPts val="1800"/>
              <a:buNone/>
              <a:defRPr sz="1200">
                <a:solidFill>
                  <a:srgbClr val="004A93"/>
                </a:solidFill>
                <a:latin typeface="Open Sans"/>
                <a:ea typeface="Open Sans"/>
                <a:cs typeface="Open Sans"/>
                <a:sym typeface="Open Sans"/>
              </a:defRPr>
            </a:lvl4pPr>
            <a:lvl5pPr lvl="4" rtl="0" algn="l">
              <a:lnSpc>
                <a:spcPct val="100000"/>
              </a:lnSpc>
              <a:spcBef>
                <a:spcPts val="0"/>
              </a:spcBef>
              <a:spcAft>
                <a:spcPts val="0"/>
              </a:spcAft>
              <a:buSzPts val="1800"/>
              <a:buNone/>
              <a:defRPr sz="1200">
                <a:solidFill>
                  <a:srgbClr val="004A93"/>
                </a:solidFill>
                <a:latin typeface="Open Sans"/>
                <a:ea typeface="Open Sans"/>
                <a:cs typeface="Open Sans"/>
                <a:sym typeface="Open Sans"/>
              </a:defRPr>
            </a:lvl5pPr>
            <a:lvl6pPr lvl="5" rtl="0" algn="l">
              <a:lnSpc>
                <a:spcPct val="100000"/>
              </a:lnSpc>
              <a:spcBef>
                <a:spcPts val="0"/>
              </a:spcBef>
              <a:spcAft>
                <a:spcPts val="0"/>
              </a:spcAft>
              <a:buSzPts val="1800"/>
              <a:buNone/>
              <a:defRPr sz="1200">
                <a:solidFill>
                  <a:srgbClr val="004A93"/>
                </a:solidFill>
                <a:latin typeface="Open Sans"/>
                <a:ea typeface="Open Sans"/>
                <a:cs typeface="Open Sans"/>
                <a:sym typeface="Open Sans"/>
              </a:defRPr>
            </a:lvl6pPr>
            <a:lvl7pPr lvl="6" rtl="0" algn="l">
              <a:lnSpc>
                <a:spcPct val="100000"/>
              </a:lnSpc>
              <a:spcBef>
                <a:spcPts val="0"/>
              </a:spcBef>
              <a:spcAft>
                <a:spcPts val="0"/>
              </a:spcAft>
              <a:buSzPts val="1800"/>
              <a:buNone/>
              <a:defRPr sz="1200">
                <a:solidFill>
                  <a:srgbClr val="004A93"/>
                </a:solidFill>
                <a:latin typeface="Open Sans"/>
                <a:ea typeface="Open Sans"/>
                <a:cs typeface="Open Sans"/>
                <a:sym typeface="Open Sans"/>
              </a:defRPr>
            </a:lvl7pPr>
            <a:lvl8pPr lvl="7" rtl="0" algn="l">
              <a:lnSpc>
                <a:spcPct val="100000"/>
              </a:lnSpc>
              <a:spcBef>
                <a:spcPts val="0"/>
              </a:spcBef>
              <a:spcAft>
                <a:spcPts val="0"/>
              </a:spcAft>
              <a:buSzPts val="1800"/>
              <a:buNone/>
              <a:defRPr sz="1200">
                <a:solidFill>
                  <a:srgbClr val="004A93"/>
                </a:solidFill>
                <a:latin typeface="Open Sans"/>
                <a:ea typeface="Open Sans"/>
                <a:cs typeface="Open Sans"/>
                <a:sym typeface="Open Sans"/>
              </a:defRPr>
            </a:lvl8pPr>
            <a:lvl9pPr lvl="8" rtl="0" algn="l">
              <a:lnSpc>
                <a:spcPct val="100000"/>
              </a:lnSpc>
              <a:spcBef>
                <a:spcPts val="0"/>
              </a:spcBef>
              <a:spcAft>
                <a:spcPts val="0"/>
              </a:spcAft>
              <a:buSzPts val="1800"/>
              <a:buNone/>
              <a:defRPr sz="1200">
                <a:solidFill>
                  <a:srgbClr val="004A93"/>
                </a:solidFill>
                <a:latin typeface="Open Sans"/>
                <a:ea typeface="Open Sans"/>
                <a:cs typeface="Open Sans"/>
                <a:sym typeface="Open Sans"/>
              </a:defRPr>
            </a:lvl9pPr>
          </a:lstStyle>
          <a:p/>
        </p:txBody>
      </p:sp>
      <p:sp>
        <p:nvSpPr>
          <p:cNvPr id="317" name="Google Shape;317;p26"/>
          <p:cNvSpPr txBox="1"/>
          <p:nvPr>
            <p:ph idx="14" type="title"/>
          </p:nvPr>
        </p:nvSpPr>
        <p:spPr>
          <a:xfrm>
            <a:off x="3986225" y="1716863"/>
            <a:ext cx="1547100" cy="538800"/>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rgbClr val="434343"/>
              </a:buClr>
              <a:buSzPts val="1800"/>
              <a:buFont typeface="Rajdhani"/>
              <a:buNone/>
              <a:defRPr b="1" i="0" sz="1800" u="none" cap="none" strike="noStrike">
                <a:solidFill>
                  <a:srgbClr val="434343"/>
                </a:solidFill>
                <a:latin typeface="Rajdhani"/>
                <a:ea typeface="Rajdhani"/>
                <a:cs typeface="Rajdhani"/>
                <a:sym typeface="Rajdhani"/>
              </a:defRPr>
            </a:lvl1pPr>
            <a:lvl2pPr lvl="1" rtl="0" algn="l">
              <a:lnSpc>
                <a:spcPct val="100000"/>
              </a:lnSpc>
              <a:spcBef>
                <a:spcPts val="0"/>
              </a:spcBef>
              <a:spcAft>
                <a:spcPts val="0"/>
              </a:spcAft>
              <a:buClr>
                <a:srgbClr val="434343"/>
              </a:buClr>
              <a:buSzPts val="2400"/>
              <a:buFont typeface="Rajdhani"/>
              <a:buNone/>
              <a:defRPr b="1" sz="2400">
                <a:solidFill>
                  <a:srgbClr val="434343"/>
                </a:solidFill>
                <a:latin typeface="Rajdhani"/>
                <a:ea typeface="Rajdhani"/>
                <a:cs typeface="Rajdhani"/>
                <a:sym typeface="Rajdhani"/>
              </a:defRPr>
            </a:lvl2pPr>
            <a:lvl3pPr lvl="2" rtl="0" algn="l">
              <a:lnSpc>
                <a:spcPct val="100000"/>
              </a:lnSpc>
              <a:spcBef>
                <a:spcPts val="0"/>
              </a:spcBef>
              <a:spcAft>
                <a:spcPts val="0"/>
              </a:spcAft>
              <a:buClr>
                <a:srgbClr val="434343"/>
              </a:buClr>
              <a:buSzPts val="2400"/>
              <a:buFont typeface="Rajdhani"/>
              <a:buNone/>
              <a:defRPr b="1" sz="2400">
                <a:solidFill>
                  <a:srgbClr val="434343"/>
                </a:solidFill>
                <a:latin typeface="Rajdhani"/>
                <a:ea typeface="Rajdhani"/>
                <a:cs typeface="Rajdhani"/>
                <a:sym typeface="Rajdhani"/>
              </a:defRPr>
            </a:lvl3pPr>
            <a:lvl4pPr lvl="3" rtl="0" algn="l">
              <a:lnSpc>
                <a:spcPct val="100000"/>
              </a:lnSpc>
              <a:spcBef>
                <a:spcPts val="0"/>
              </a:spcBef>
              <a:spcAft>
                <a:spcPts val="0"/>
              </a:spcAft>
              <a:buClr>
                <a:srgbClr val="434343"/>
              </a:buClr>
              <a:buSzPts val="2400"/>
              <a:buFont typeface="Rajdhani"/>
              <a:buNone/>
              <a:defRPr b="1" sz="2400">
                <a:solidFill>
                  <a:srgbClr val="434343"/>
                </a:solidFill>
                <a:latin typeface="Rajdhani"/>
                <a:ea typeface="Rajdhani"/>
                <a:cs typeface="Rajdhani"/>
                <a:sym typeface="Rajdhani"/>
              </a:defRPr>
            </a:lvl4pPr>
            <a:lvl5pPr lvl="4" rtl="0" algn="l">
              <a:lnSpc>
                <a:spcPct val="100000"/>
              </a:lnSpc>
              <a:spcBef>
                <a:spcPts val="0"/>
              </a:spcBef>
              <a:spcAft>
                <a:spcPts val="0"/>
              </a:spcAft>
              <a:buClr>
                <a:srgbClr val="434343"/>
              </a:buClr>
              <a:buSzPts val="2400"/>
              <a:buFont typeface="Rajdhani"/>
              <a:buNone/>
              <a:defRPr b="1" sz="2400">
                <a:solidFill>
                  <a:srgbClr val="434343"/>
                </a:solidFill>
                <a:latin typeface="Rajdhani"/>
                <a:ea typeface="Rajdhani"/>
                <a:cs typeface="Rajdhani"/>
                <a:sym typeface="Rajdhani"/>
              </a:defRPr>
            </a:lvl5pPr>
            <a:lvl6pPr lvl="5" rtl="0" algn="l">
              <a:lnSpc>
                <a:spcPct val="100000"/>
              </a:lnSpc>
              <a:spcBef>
                <a:spcPts val="0"/>
              </a:spcBef>
              <a:spcAft>
                <a:spcPts val="0"/>
              </a:spcAft>
              <a:buClr>
                <a:srgbClr val="434343"/>
              </a:buClr>
              <a:buSzPts val="2400"/>
              <a:buFont typeface="Rajdhani"/>
              <a:buNone/>
              <a:defRPr b="1" sz="2400">
                <a:solidFill>
                  <a:srgbClr val="434343"/>
                </a:solidFill>
                <a:latin typeface="Rajdhani"/>
                <a:ea typeface="Rajdhani"/>
                <a:cs typeface="Rajdhani"/>
                <a:sym typeface="Rajdhani"/>
              </a:defRPr>
            </a:lvl6pPr>
            <a:lvl7pPr lvl="6" rtl="0" algn="l">
              <a:lnSpc>
                <a:spcPct val="100000"/>
              </a:lnSpc>
              <a:spcBef>
                <a:spcPts val="0"/>
              </a:spcBef>
              <a:spcAft>
                <a:spcPts val="0"/>
              </a:spcAft>
              <a:buClr>
                <a:srgbClr val="434343"/>
              </a:buClr>
              <a:buSzPts val="2400"/>
              <a:buFont typeface="Rajdhani"/>
              <a:buNone/>
              <a:defRPr b="1" sz="2400">
                <a:solidFill>
                  <a:srgbClr val="434343"/>
                </a:solidFill>
                <a:latin typeface="Rajdhani"/>
                <a:ea typeface="Rajdhani"/>
                <a:cs typeface="Rajdhani"/>
                <a:sym typeface="Rajdhani"/>
              </a:defRPr>
            </a:lvl7pPr>
            <a:lvl8pPr lvl="7" rtl="0" algn="l">
              <a:lnSpc>
                <a:spcPct val="100000"/>
              </a:lnSpc>
              <a:spcBef>
                <a:spcPts val="0"/>
              </a:spcBef>
              <a:spcAft>
                <a:spcPts val="0"/>
              </a:spcAft>
              <a:buClr>
                <a:srgbClr val="434343"/>
              </a:buClr>
              <a:buSzPts val="2400"/>
              <a:buFont typeface="Rajdhani"/>
              <a:buNone/>
              <a:defRPr b="1" sz="2400">
                <a:solidFill>
                  <a:srgbClr val="434343"/>
                </a:solidFill>
                <a:latin typeface="Rajdhani"/>
                <a:ea typeface="Rajdhani"/>
                <a:cs typeface="Rajdhani"/>
                <a:sym typeface="Rajdhani"/>
              </a:defRPr>
            </a:lvl8pPr>
            <a:lvl9pPr lvl="8" rtl="0" algn="l">
              <a:lnSpc>
                <a:spcPct val="100000"/>
              </a:lnSpc>
              <a:spcBef>
                <a:spcPts val="0"/>
              </a:spcBef>
              <a:spcAft>
                <a:spcPts val="0"/>
              </a:spcAft>
              <a:buClr>
                <a:srgbClr val="434343"/>
              </a:buClr>
              <a:buSzPts val="2400"/>
              <a:buFont typeface="Rajdhani"/>
              <a:buNone/>
              <a:defRPr b="1" sz="2400">
                <a:solidFill>
                  <a:srgbClr val="434343"/>
                </a:solidFill>
                <a:latin typeface="Rajdhani"/>
                <a:ea typeface="Rajdhani"/>
                <a:cs typeface="Rajdhani"/>
                <a:sym typeface="Rajdhani"/>
              </a:defRPr>
            </a:lvl9pPr>
          </a:lstStyle>
          <a:p/>
        </p:txBody>
      </p:sp>
      <p:sp>
        <p:nvSpPr>
          <p:cNvPr id="318" name="Google Shape;318;p26"/>
          <p:cNvSpPr txBox="1"/>
          <p:nvPr>
            <p:ph idx="15" type="subTitle"/>
          </p:nvPr>
        </p:nvSpPr>
        <p:spPr>
          <a:xfrm>
            <a:off x="3986225" y="2302789"/>
            <a:ext cx="1547100" cy="3936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1800"/>
              <a:buNone/>
              <a:defRPr sz="1200">
                <a:solidFill>
                  <a:srgbClr val="004A93"/>
                </a:solidFill>
                <a:latin typeface="Open Sans"/>
                <a:ea typeface="Open Sans"/>
                <a:cs typeface="Open Sans"/>
                <a:sym typeface="Open Sans"/>
              </a:defRPr>
            </a:lvl1pPr>
            <a:lvl2pPr lvl="1" rtl="0" algn="l">
              <a:lnSpc>
                <a:spcPct val="100000"/>
              </a:lnSpc>
              <a:spcBef>
                <a:spcPts val="0"/>
              </a:spcBef>
              <a:spcAft>
                <a:spcPts val="0"/>
              </a:spcAft>
              <a:buSzPts val="1800"/>
              <a:buNone/>
              <a:defRPr sz="1200">
                <a:solidFill>
                  <a:srgbClr val="004A93"/>
                </a:solidFill>
                <a:latin typeface="Open Sans"/>
                <a:ea typeface="Open Sans"/>
                <a:cs typeface="Open Sans"/>
                <a:sym typeface="Open Sans"/>
              </a:defRPr>
            </a:lvl2pPr>
            <a:lvl3pPr lvl="2" rtl="0" algn="l">
              <a:lnSpc>
                <a:spcPct val="100000"/>
              </a:lnSpc>
              <a:spcBef>
                <a:spcPts val="0"/>
              </a:spcBef>
              <a:spcAft>
                <a:spcPts val="0"/>
              </a:spcAft>
              <a:buSzPts val="1800"/>
              <a:buNone/>
              <a:defRPr sz="1200">
                <a:solidFill>
                  <a:srgbClr val="004A93"/>
                </a:solidFill>
                <a:latin typeface="Open Sans"/>
                <a:ea typeface="Open Sans"/>
                <a:cs typeface="Open Sans"/>
                <a:sym typeface="Open Sans"/>
              </a:defRPr>
            </a:lvl3pPr>
            <a:lvl4pPr lvl="3" rtl="0" algn="l">
              <a:lnSpc>
                <a:spcPct val="100000"/>
              </a:lnSpc>
              <a:spcBef>
                <a:spcPts val="0"/>
              </a:spcBef>
              <a:spcAft>
                <a:spcPts val="0"/>
              </a:spcAft>
              <a:buSzPts val="1800"/>
              <a:buNone/>
              <a:defRPr sz="1200">
                <a:solidFill>
                  <a:srgbClr val="004A93"/>
                </a:solidFill>
                <a:latin typeface="Open Sans"/>
                <a:ea typeface="Open Sans"/>
                <a:cs typeface="Open Sans"/>
                <a:sym typeface="Open Sans"/>
              </a:defRPr>
            </a:lvl4pPr>
            <a:lvl5pPr lvl="4" rtl="0" algn="l">
              <a:lnSpc>
                <a:spcPct val="100000"/>
              </a:lnSpc>
              <a:spcBef>
                <a:spcPts val="0"/>
              </a:spcBef>
              <a:spcAft>
                <a:spcPts val="0"/>
              </a:spcAft>
              <a:buSzPts val="1800"/>
              <a:buNone/>
              <a:defRPr sz="1200">
                <a:solidFill>
                  <a:srgbClr val="004A93"/>
                </a:solidFill>
                <a:latin typeface="Open Sans"/>
                <a:ea typeface="Open Sans"/>
                <a:cs typeface="Open Sans"/>
                <a:sym typeface="Open Sans"/>
              </a:defRPr>
            </a:lvl5pPr>
            <a:lvl6pPr lvl="5" rtl="0" algn="l">
              <a:lnSpc>
                <a:spcPct val="100000"/>
              </a:lnSpc>
              <a:spcBef>
                <a:spcPts val="0"/>
              </a:spcBef>
              <a:spcAft>
                <a:spcPts val="0"/>
              </a:spcAft>
              <a:buSzPts val="1800"/>
              <a:buNone/>
              <a:defRPr sz="1200">
                <a:solidFill>
                  <a:srgbClr val="004A93"/>
                </a:solidFill>
                <a:latin typeface="Open Sans"/>
                <a:ea typeface="Open Sans"/>
                <a:cs typeface="Open Sans"/>
                <a:sym typeface="Open Sans"/>
              </a:defRPr>
            </a:lvl6pPr>
            <a:lvl7pPr lvl="6" rtl="0" algn="l">
              <a:lnSpc>
                <a:spcPct val="100000"/>
              </a:lnSpc>
              <a:spcBef>
                <a:spcPts val="0"/>
              </a:spcBef>
              <a:spcAft>
                <a:spcPts val="0"/>
              </a:spcAft>
              <a:buSzPts val="1800"/>
              <a:buNone/>
              <a:defRPr sz="1200">
                <a:solidFill>
                  <a:srgbClr val="004A93"/>
                </a:solidFill>
                <a:latin typeface="Open Sans"/>
                <a:ea typeface="Open Sans"/>
                <a:cs typeface="Open Sans"/>
                <a:sym typeface="Open Sans"/>
              </a:defRPr>
            </a:lvl7pPr>
            <a:lvl8pPr lvl="7" rtl="0" algn="l">
              <a:lnSpc>
                <a:spcPct val="100000"/>
              </a:lnSpc>
              <a:spcBef>
                <a:spcPts val="0"/>
              </a:spcBef>
              <a:spcAft>
                <a:spcPts val="0"/>
              </a:spcAft>
              <a:buSzPts val="1800"/>
              <a:buNone/>
              <a:defRPr sz="1200">
                <a:solidFill>
                  <a:srgbClr val="004A93"/>
                </a:solidFill>
                <a:latin typeface="Open Sans"/>
                <a:ea typeface="Open Sans"/>
                <a:cs typeface="Open Sans"/>
                <a:sym typeface="Open Sans"/>
              </a:defRPr>
            </a:lvl8pPr>
            <a:lvl9pPr lvl="8" rtl="0" algn="l">
              <a:lnSpc>
                <a:spcPct val="100000"/>
              </a:lnSpc>
              <a:spcBef>
                <a:spcPts val="0"/>
              </a:spcBef>
              <a:spcAft>
                <a:spcPts val="0"/>
              </a:spcAft>
              <a:buSzPts val="1800"/>
              <a:buNone/>
              <a:defRPr sz="1200">
                <a:solidFill>
                  <a:srgbClr val="004A93"/>
                </a:solidFill>
                <a:latin typeface="Open Sans"/>
                <a:ea typeface="Open Sans"/>
                <a:cs typeface="Open Sans"/>
                <a:sym typeface="Open Sans"/>
              </a:defRPr>
            </a:lvl9pPr>
          </a:lstStyle>
          <a:p/>
        </p:txBody>
      </p:sp>
      <p:sp>
        <p:nvSpPr>
          <p:cNvPr id="319" name="Google Shape;319;p26"/>
          <p:cNvSpPr txBox="1"/>
          <p:nvPr>
            <p:ph idx="16" type="title"/>
          </p:nvPr>
        </p:nvSpPr>
        <p:spPr>
          <a:xfrm>
            <a:off x="3986225" y="3078888"/>
            <a:ext cx="1547100" cy="538800"/>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rgbClr val="434343"/>
              </a:buClr>
              <a:buSzPts val="1800"/>
              <a:buFont typeface="Rajdhani"/>
              <a:buNone/>
              <a:defRPr b="1" i="0" sz="1800" u="none" cap="none" strike="noStrike">
                <a:solidFill>
                  <a:srgbClr val="434343"/>
                </a:solidFill>
                <a:latin typeface="Rajdhani"/>
                <a:ea typeface="Rajdhani"/>
                <a:cs typeface="Rajdhani"/>
                <a:sym typeface="Rajdhani"/>
              </a:defRPr>
            </a:lvl1pPr>
            <a:lvl2pPr lvl="1" rtl="0" algn="l">
              <a:lnSpc>
                <a:spcPct val="100000"/>
              </a:lnSpc>
              <a:spcBef>
                <a:spcPts val="0"/>
              </a:spcBef>
              <a:spcAft>
                <a:spcPts val="0"/>
              </a:spcAft>
              <a:buClr>
                <a:srgbClr val="434343"/>
              </a:buClr>
              <a:buSzPts val="2400"/>
              <a:buFont typeface="Rajdhani"/>
              <a:buNone/>
              <a:defRPr b="1" sz="2400">
                <a:solidFill>
                  <a:srgbClr val="434343"/>
                </a:solidFill>
                <a:latin typeface="Rajdhani"/>
                <a:ea typeface="Rajdhani"/>
                <a:cs typeface="Rajdhani"/>
                <a:sym typeface="Rajdhani"/>
              </a:defRPr>
            </a:lvl2pPr>
            <a:lvl3pPr lvl="2" rtl="0" algn="l">
              <a:lnSpc>
                <a:spcPct val="100000"/>
              </a:lnSpc>
              <a:spcBef>
                <a:spcPts val="0"/>
              </a:spcBef>
              <a:spcAft>
                <a:spcPts val="0"/>
              </a:spcAft>
              <a:buClr>
                <a:srgbClr val="434343"/>
              </a:buClr>
              <a:buSzPts val="2400"/>
              <a:buFont typeface="Rajdhani"/>
              <a:buNone/>
              <a:defRPr b="1" sz="2400">
                <a:solidFill>
                  <a:srgbClr val="434343"/>
                </a:solidFill>
                <a:latin typeface="Rajdhani"/>
                <a:ea typeface="Rajdhani"/>
                <a:cs typeface="Rajdhani"/>
                <a:sym typeface="Rajdhani"/>
              </a:defRPr>
            </a:lvl3pPr>
            <a:lvl4pPr lvl="3" rtl="0" algn="l">
              <a:lnSpc>
                <a:spcPct val="100000"/>
              </a:lnSpc>
              <a:spcBef>
                <a:spcPts val="0"/>
              </a:spcBef>
              <a:spcAft>
                <a:spcPts val="0"/>
              </a:spcAft>
              <a:buClr>
                <a:srgbClr val="434343"/>
              </a:buClr>
              <a:buSzPts val="2400"/>
              <a:buFont typeface="Rajdhani"/>
              <a:buNone/>
              <a:defRPr b="1" sz="2400">
                <a:solidFill>
                  <a:srgbClr val="434343"/>
                </a:solidFill>
                <a:latin typeface="Rajdhani"/>
                <a:ea typeface="Rajdhani"/>
                <a:cs typeface="Rajdhani"/>
                <a:sym typeface="Rajdhani"/>
              </a:defRPr>
            </a:lvl4pPr>
            <a:lvl5pPr lvl="4" rtl="0" algn="l">
              <a:lnSpc>
                <a:spcPct val="100000"/>
              </a:lnSpc>
              <a:spcBef>
                <a:spcPts val="0"/>
              </a:spcBef>
              <a:spcAft>
                <a:spcPts val="0"/>
              </a:spcAft>
              <a:buClr>
                <a:srgbClr val="434343"/>
              </a:buClr>
              <a:buSzPts val="2400"/>
              <a:buFont typeface="Rajdhani"/>
              <a:buNone/>
              <a:defRPr b="1" sz="2400">
                <a:solidFill>
                  <a:srgbClr val="434343"/>
                </a:solidFill>
                <a:latin typeface="Rajdhani"/>
                <a:ea typeface="Rajdhani"/>
                <a:cs typeface="Rajdhani"/>
                <a:sym typeface="Rajdhani"/>
              </a:defRPr>
            </a:lvl5pPr>
            <a:lvl6pPr lvl="5" rtl="0" algn="l">
              <a:lnSpc>
                <a:spcPct val="100000"/>
              </a:lnSpc>
              <a:spcBef>
                <a:spcPts val="0"/>
              </a:spcBef>
              <a:spcAft>
                <a:spcPts val="0"/>
              </a:spcAft>
              <a:buClr>
                <a:srgbClr val="434343"/>
              </a:buClr>
              <a:buSzPts val="2400"/>
              <a:buFont typeface="Rajdhani"/>
              <a:buNone/>
              <a:defRPr b="1" sz="2400">
                <a:solidFill>
                  <a:srgbClr val="434343"/>
                </a:solidFill>
                <a:latin typeface="Rajdhani"/>
                <a:ea typeface="Rajdhani"/>
                <a:cs typeface="Rajdhani"/>
                <a:sym typeface="Rajdhani"/>
              </a:defRPr>
            </a:lvl6pPr>
            <a:lvl7pPr lvl="6" rtl="0" algn="l">
              <a:lnSpc>
                <a:spcPct val="100000"/>
              </a:lnSpc>
              <a:spcBef>
                <a:spcPts val="0"/>
              </a:spcBef>
              <a:spcAft>
                <a:spcPts val="0"/>
              </a:spcAft>
              <a:buClr>
                <a:srgbClr val="434343"/>
              </a:buClr>
              <a:buSzPts val="2400"/>
              <a:buFont typeface="Rajdhani"/>
              <a:buNone/>
              <a:defRPr b="1" sz="2400">
                <a:solidFill>
                  <a:srgbClr val="434343"/>
                </a:solidFill>
                <a:latin typeface="Rajdhani"/>
                <a:ea typeface="Rajdhani"/>
                <a:cs typeface="Rajdhani"/>
                <a:sym typeface="Rajdhani"/>
              </a:defRPr>
            </a:lvl7pPr>
            <a:lvl8pPr lvl="7" rtl="0" algn="l">
              <a:lnSpc>
                <a:spcPct val="100000"/>
              </a:lnSpc>
              <a:spcBef>
                <a:spcPts val="0"/>
              </a:spcBef>
              <a:spcAft>
                <a:spcPts val="0"/>
              </a:spcAft>
              <a:buClr>
                <a:srgbClr val="434343"/>
              </a:buClr>
              <a:buSzPts val="2400"/>
              <a:buFont typeface="Rajdhani"/>
              <a:buNone/>
              <a:defRPr b="1" sz="2400">
                <a:solidFill>
                  <a:srgbClr val="434343"/>
                </a:solidFill>
                <a:latin typeface="Rajdhani"/>
                <a:ea typeface="Rajdhani"/>
                <a:cs typeface="Rajdhani"/>
                <a:sym typeface="Rajdhani"/>
              </a:defRPr>
            </a:lvl8pPr>
            <a:lvl9pPr lvl="8" rtl="0" algn="l">
              <a:lnSpc>
                <a:spcPct val="100000"/>
              </a:lnSpc>
              <a:spcBef>
                <a:spcPts val="0"/>
              </a:spcBef>
              <a:spcAft>
                <a:spcPts val="0"/>
              </a:spcAft>
              <a:buClr>
                <a:srgbClr val="434343"/>
              </a:buClr>
              <a:buSzPts val="2400"/>
              <a:buFont typeface="Rajdhani"/>
              <a:buNone/>
              <a:defRPr b="1" sz="2400">
                <a:solidFill>
                  <a:srgbClr val="434343"/>
                </a:solidFill>
                <a:latin typeface="Rajdhani"/>
                <a:ea typeface="Rajdhani"/>
                <a:cs typeface="Rajdhani"/>
                <a:sym typeface="Rajdhani"/>
              </a:defRPr>
            </a:lvl9pPr>
          </a:lstStyle>
          <a:p/>
        </p:txBody>
      </p:sp>
      <p:sp>
        <p:nvSpPr>
          <p:cNvPr id="320" name="Google Shape;320;p26"/>
          <p:cNvSpPr txBox="1"/>
          <p:nvPr>
            <p:ph idx="17" type="subTitle"/>
          </p:nvPr>
        </p:nvSpPr>
        <p:spPr>
          <a:xfrm>
            <a:off x="3986225" y="3664813"/>
            <a:ext cx="1547100" cy="3936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1800"/>
              <a:buNone/>
              <a:defRPr sz="1200">
                <a:solidFill>
                  <a:srgbClr val="004A93"/>
                </a:solidFill>
                <a:latin typeface="Open Sans"/>
                <a:ea typeface="Open Sans"/>
                <a:cs typeface="Open Sans"/>
                <a:sym typeface="Open Sans"/>
              </a:defRPr>
            </a:lvl1pPr>
            <a:lvl2pPr lvl="1" rtl="0" algn="l">
              <a:lnSpc>
                <a:spcPct val="100000"/>
              </a:lnSpc>
              <a:spcBef>
                <a:spcPts val="0"/>
              </a:spcBef>
              <a:spcAft>
                <a:spcPts val="0"/>
              </a:spcAft>
              <a:buSzPts val="1800"/>
              <a:buNone/>
              <a:defRPr sz="1200">
                <a:solidFill>
                  <a:srgbClr val="004A93"/>
                </a:solidFill>
                <a:latin typeface="Open Sans"/>
                <a:ea typeface="Open Sans"/>
                <a:cs typeface="Open Sans"/>
                <a:sym typeface="Open Sans"/>
              </a:defRPr>
            </a:lvl2pPr>
            <a:lvl3pPr lvl="2" rtl="0" algn="l">
              <a:lnSpc>
                <a:spcPct val="100000"/>
              </a:lnSpc>
              <a:spcBef>
                <a:spcPts val="0"/>
              </a:spcBef>
              <a:spcAft>
                <a:spcPts val="0"/>
              </a:spcAft>
              <a:buSzPts val="1800"/>
              <a:buNone/>
              <a:defRPr sz="1200">
                <a:solidFill>
                  <a:srgbClr val="004A93"/>
                </a:solidFill>
                <a:latin typeface="Open Sans"/>
                <a:ea typeface="Open Sans"/>
                <a:cs typeface="Open Sans"/>
                <a:sym typeface="Open Sans"/>
              </a:defRPr>
            </a:lvl3pPr>
            <a:lvl4pPr lvl="3" rtl="0" algn="l">
              <a:lnSpc>
                <a:spcPct val="100000"/>
              </a:lnSpc>
              <a:spcBef>
                <a:spcPts val="0"/>
              </a:spcBef>
              <a:spcAft>
                <a:spcPts val="0"/>
              </a:spcAft>
              <a:buSzPts val="1800"/>
              <a:buNone/>
              <a:defRPr sz="1200">
                <a:solidFill>
                  <a:srgbClr val="004A93"/>
                </a:solidFill>
                <a:latin typeface="Open Sans"/>
                <a:ea typeface="Open Sans"/>
                <a:cs typeface="Open Sans"/>
                <a:sym typeface="Open Sans"/>
              </a:defRPr>
            </a:lvl4pPr>
            <a:lvl5pPr lvl="4" rtl="0" algn="l">
              <a:lnSpc>
                <a:spcPct val="100000"/>
              </a:lnSpc>
              <a:spcBef>
                <a:spcPts val="0"/>
              </a:spcBef>
              <a:spcAft>
                <a:spcPts val="0"/>
              </a:spcAft>
              <a:buSzPts val="1800"/>
              <a:buNone/>
              <a:defRPr sz="1200">
                <a:solidFill>
                  <a:srgbClr val="004A93"/>
                </a:solidFill>
                <a:latin typeface="Open Sans"/>
                <a:ea typeface="Open Sans"/>
                <a:cs typeface="Open Sans"/>
                <a:sym typeface="Open Sans"/>
              </a:defRPr>
            </a:lvl5pPr>
            <a:lvl6pPr lvl="5" rtl="0" algn="l">
              <a:lnSpc>
                <a:spcPct val="100000"/>
              </a:lnSpc>
              <a:spcBef>
                <a:spcPts val="0"/>
              </a:spcBef>
              <a:spcAft>
                <a:spcPts val="0"/>
              </a:spcAft>
              <a:buSzPts val="1800"/>
              <a:buNone/>
              <a:defRPr sz="1200">
                <a:solidFill>
                  <a:srgbClr val="004A93"/>
                </a:solidFill>
                <a:latin typeface="Open Sans"/>
                <a:ea typeface="Open Sans"/>
                <a:cs typeface="Open Sans"/>
                <a:sym typeface="Open Sans"/>
              </a:defRPr>
            </a:lvl6pPr>
            <a:lvl7pPr lvl="6" rtl="0" algn="l">
              <a:lnSpc>
                <a:spcPct val="100000"/>
              </a:lnSpc>
              <a:spcBef>
                <a:spcPts val="0"/>
              </a:spcBef>
              <a:spcAft>
                <a:spcPts val="0"/>
              </a:spcAft>
              <a:buSzPts val="1800"/>
              <a:buNone/>
              <a:defRPr sz="1200">
                <a:solidFill>
                  <a:srgbClr val="004A93"/>
                </a:solidFill>
                <a:latin typeface="Open Sans"/>
                <a:ea typeface="Open Sans"/>
                <a:cs typeface="Open Sans"/>
                <a:sym typeface="Open Sans"/>
              </a:defRPr>
            </a:lvl7pPr>
            <a:lvl8pPr lvl="7" rtl="0" algn="l">
              <a:lnSpc>
                <a:spcPct val="100000"/>
              </a:lnSpc>
              <a:spcBef>
                <a:spcPts val="0"/>
              </a:spcBef>
              <a:spcAft>
                <a:spcPts val="0"/>
              </a:spcAft>
              <a:buSzPts val="1800"/>
              <a:buNone/>
              <a:defRPr sz="1200">
                <a:solidFill>
                  <a:srgbClr val="004A93"/>
                </a:solidFill>
                <a:latin typeface="Open Sans"/>
                <a:ea typeface="Open Sans"/>
                <a:cs typeface="Open Sans"/>
                <a:sym typeface="Open Sans"/>
              </a:defRPr>
            </a:lvl8pPr>
            <a:lvl9pPr lvl="8" rtl="0" algn="l">
              <a:lnSpc>
                <a:spcPct val="100000"/>
              </a:lnSpc>
              <a:spcBef>
                <a:spcPts val="0"/>
              </a:spcBef>
              <a:spcAft>
                <a:spcPts val="0"/>
              </a:spcAft>
              <a:buSzPts val="1800"/>
              <a:buNone/>
              <a:defRPr sz="1200">
                <a:solidFill>
                  <a:srgbClr val="004A93"/>
                </a:solidFill>
                <a:latin typeface="Open Sans"/>
                <a:ea typeface="Open Sans"/>
                <a:cs typeface="Open Sans"/>
                <a:sym typeface="Open Sans"/>
              </a:defRPr>
            </a:lvl9pPr>
          </a:lstStyle>
          <a:p/>
        </p:txBody>
      </p:sp>
      <p:sp>
        <p:nvSpPr>
          <p:cNvPr id="321" name="Google Shape;321;p26"/>
          <p:cNvSpPr txBox="1"/>
          <p:nvPr>
            <p:ph idx="12" type="sldNum"/>
          </p:nvPr>
        </p:nvSpPr>
        <p:spPr>
          <a:xfrm>
            <a:off x="8472458" y="4439592"/>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888888"/>
              </a:buClr>
              <a:buSzPts val="1500"/>
              <a:buFont typeface="Calibri"/>
              <a:buNone/>
              <a:defRPr b="0" i="0" sz="1125" u="none" cap="none" strike="noStrike">
                <a:solidFill>
                  <a:srgbClr val="888888"/>
                </a:solidFill>
                <a:latin typeface="Calibri"/>
                <a:ea typeface="Calibri"/>
                <a:cs typeface="Calibri"/>
                <a:sym typeface="Calibri"/>
              </a:defRPr>
            </a:lvl1pPr>
            <a:lvl2pPr indent="0" lvl="1" marL="0" marR="0" rtl="0" algn="l">
              <a:lnSpc>
                <a:spcPct val="100000"/>
              </a:lnSpc>
              <a:spcBef>
                <a:spcPts val="0"/>
              </a:spcBef>
              <a:spcAft>
                <a:spcPts val="0"/>
              </a:spcAft>
              <a:buClr>
                <a:srgbClr val="888888"/>
              </a:buClr>
              <a:buSzPts val="1500"/>
              <a:buFont typeface="Calibri"/>
              <a:buNone/>
              <a:defRPr b="0" i="0" sz="1125" u="none" cap="none" strike="noStrike">
                <a:solidFill>
                  <a:srgbClr val="888888"/>
                </a:solidFill>
                <a:latin typeface="Calibri"/>
                <a:ea typeface="Calibri"/>
                <a:cs typeface="Calibri"/>
                <a:sym typeface="Calibri"/>
              </a:defRPr>
            </a:lvl2pPr>
            <a:lvl3pPr indent="0" lvl="2" marL="0" marR="0" rtl="0" algn="l">
              <a:lnSpc>
                <a:spcPct val="100000"/>
              </a:lnSpc>
              <a:spcBef>
                <a:spcPts val="0"/>
              </a:spcBef>
              <a:spcAft>
                <a:spcPts val="0"/>
              </a:spcAft>
              <a:buClr>
                <a:srgbClr val="888888"/>
              </a:buClr>
              <a:buSzPts val="1500"/>
              <a:buFont typeface="Calibri"/>
              <a:buNone/>
              <a:defRPr b="0" i="0" sz="1125" u="none" cap="none" strike="noStrike">
                <a:solidFill>
                  <a:srgbClr val="888888"/>
                </a:solidFill>
                <a:latin typeface="Calibri"/>
                <a:ea typeface="Calibri"/>
                <a:cs typeface="Calibri"/>
                <a:sym typeface="Calibri"/>
              </a:defRPr>
            </a:lvl3pPr>
            <a:lvl4pPr indent="0" lvl="3" marL="0" marR="0" rtl="0" algn="l">
              <a:lnSpc>
                <a:spcPct val="100000"/>
              </a:lnSpc>
              <a:spcBef>
                <a:spcPts val="0"/>
              </a:spcBef>
              <a:spcAft>
                <a:spcPts val="0"/>
              </a:spcAft>
              <a:buClr>
                <a:srgbClr val="888888"/>
              </a:buClr>
              <a:buSzPts val="1500"/>
              <a:buFont typeface="Calibri"/>
              <a:buNone/>
              <a:defRPr b="0" i="0" sz="1125" u="none" cap="none" strike="noStrike">
                <a:solidFill>
                  <a:srgbClr val="888888"/>
                </a:solidFill>
                <a:latin typeface="Calibri"/>
                <a:ea typeface="Calibri"/>
                <a:cs typeface="Calibri"/>
                <a:sym typeface="Calibri"/>
              </a:defRPr>
            </a:lvl4pPr>
            <a:lvl5pPr indent="0" lvl="4" marL="0" marR="0" rtl="0" algn="l">
              <a:lnSpc>
                <a:spcPct val="100000"/>
              </a:lnSpc>
              <a:spcBef>
                <a:spcPts val="0"/>
              </a:spcBef>
              <a:spcAft>
                <a:spcPts val="0"/>
              </a:spcAft>
              <a:buClr>
                <a:srgbClr val="888888"/>
              </a:buClr>
              <a:buSzPts val="1500"/>
              <a:buFont typeface="Calibri"/>
              <a:buNone/>
              <a:defRPr b="0" i="0" sz="1125" u="none" cap="none" strike="noStrike">
                <a:solidFill>
                  <a:srgbClr val="888888"/>
                </a:solidFill>
                <a:latin typeface="Calibri"/>
                <a:ea typeface="Calibri"/>
                <a:cs typeface="Calibri"/>
                <a:sym typeface="Calibri"/>
              </a:defRPr>
            </a:lvl5pPr>
            <a:lvl6pPr indent="0" lvl="5" marL="0" marR="0" rtl="0" algn="l">
              <a:lnSpc>
                <a:spcPct val="100000"/>
              </a:lnSpc>
              <a:spcBef>
                <a:spcPts val="0"/>
              </a:spcBef>
              <a:spcAft>
                <a:spcPts val="0"/>
              </a:spcAft>
              <a:buClr>
                <a:srgbClr val="888888"/>
              </a:buClr>
              <a:buSzPts val="1500"/>
              <a:buFont typeface="Calibri"/>
              <a:buNone/>
              <a:defRPr b="0" i="0" sz="1125" u="none" cap="none" strike="noStrike">
                <a:solidFill>
                  <a:srgbClr val="888888"/>
                </a:solidFill>
                <a:latin typeface="Calibri"/>
                <a:ea typeface="Calibri"/>
                <a:cs typeface="Calibri"/>
                <a:sym typeface="Calibri"/>
              </a:defRPr>
            </a:lvl6pPr>
            <a:lvl7pPr indent="0" lvl="6" marL="0" marR="0" rtl="0" algn="l">
              <a:lnSpc>
                <a:spcPct val="100000"/>
              </a:lnSpc>
              <a:spcBef>
                <a:spcPts val="0"/>
              </a:spcBef>
              <a:spcAft>
                <a:spcPts val="0"/>
              </a:spcAft>
              <a:buClr>
                <a:srgbClr val="888888"/>
              </a:buClr>
              <a:buSzPts val="1500"/>
              <a:buFont typeface="Calibri"/>
              <a:buNone/>
              <a:defRPr b="0" i="0" sz="1125" u="none" cap="none" strike="noStrike">
                <a:solidFill>
                  <a:srgbClr val="888888"/>
                </a:solidFill>
                <a:latin typeface="Calibri"/>
                <a:ea typeface="Calibri"/>
                <a:cs typeface="Calibri"/>
                <a:sym typeface="Calibri"/>
              </a:defRPr>
            </a:lvl7pPr>
            <a:lvl8pPr indent="0" lvl="7" marL="0" marR="0" rtl="0" algn="l">
              <a:lnSpc>
                <a:spcPct val="100000"/>
              </a:lnSpc>
              <a:spcBef>
                <a:spcPts val="0"/>
              </a:spcBef>
              <a:spcAft>
                <a:spcPts val="0"/>
              </a:spcAft>
              <a:buClr>
                <a:srgbClr val="888888"/>
              </a:buClr>
              <a:buSzPts val="1500"/>
              <a:buFont typeface="Calibri"/>
              <a:buNone/>
              <a:defRPr b="0" i="0" sz="1125" u="none" cap="none" strike="noStrike">
                <a:solidFill>
                  <a:srgbClr val="888888"/>
                </a:solidFill>
                <a:latin typeface="Calibri"/>
                <a:ea typeface="Calibri"/>
                <a:cs typeface="Calibri"/>
                <a:sym typeface="Calibri"/>
              </a:defRPr>
            </a:lvl8pPr>
            <a:lvl9pPr indent="0" lvl="8" marL="0" marR="0" rtl="0" algn="l">
              <a:lnSpc>
                <a:spcPct val="100000"/>
              </a:lnSpc>
              <a:spcBef>
                <a:spcPts val="0"/>
              </a:spcBef>
              <a:spcAft>
                <a:spcPts val="0"/>
              </a:spcAft>
              <a:buClr>
                <a:srgbClr val="888888"/>
              </a:buClr>
              <a:buSzPts val="1500"/>
              <a:buFont typeface="Calibri"/>
              <a:buNone/>
              <a:defRPr b="0" i="0" sz="1125" u="none" cap="none" strike="noStrike">
                <a:solidFill>
                  <a:srgbClr val="888888"/>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s-AR"/>
              <a:t>‹#›</a:t>
            </a:fld>
            <a:endParaRPr/>
          </a:p>
        </p:txBody>
      </p:sp>
      <p:sp>
        <p:nvSpPr>
          <p:cNvPr id="322" name="Google Shape;322;p26"/>
          <p:cNvSpPr txBox="1"/>
          <p:nvPr>
            <p:ph idx="18" type="title"/>
          </p:nvPr>
        </p:nvSpPr>
        <p:spPr>
          <a:xfrm>
            <a:off x="6666750" y="1716863"/>
            <a:ext cx="1547100" cy="538800"/>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rgbClr val="434343"/>
              </a:buClr>
              <a:buSzPts val="1800"/>
              <a:buFont typeface="Open Sans"/>
              <a:buNone/>
              <a:defRPr b="1" i="0" sz="1800" u="none" cap="none" strike="noStrike">
                <a:solidFill>
                  <a:srgbClr val="434343"/>
                </a:solidFill>
                <a:latin typeface="Open Sans"/>
                <a:ea typeface="Open Sans"/>
                <a:cs typeface="Open Sans"/>
                <a:sym typeface="Open Sans"/>
              </a:defRPr>
            </a:lvl1pPr>
            <a:lvl2pPr lvl="1" rtl="0" algn="l">
              <a:lnSpc>
                <a:spcPct val="100000"/>
              </a:lnSpc>
              <a:spcBef>
                <a:spcPts val="0"/>
              </a:spcBef>
              <a:spcAft>
                <a:spcPts val="0"/>
              </a:spcAft>
              <a:buClr>
                <a:srgbClr val="434343"/>
              </a:buClr>
              <a:buSzPts val="2400"/>
              <a:buFont typeface="Open Sans"/>
              <a:buNone/>
              <a:defRPr b="1" sz="2400">
                <a:solidFill>
                  <a:srgbClr val="434343"/>
                </a:solidFill>
                <a:latin typeface="Open Sans"/>
                <a:ea typeface="Open Sans"/>
                <a:cs typeface="Open Sans"/>
                <a:sym typeface="Open Sans"/>
              </a:defRPr>
            </a:lvl2pPr>
            <a:lvl3pPr lvl="2" rtl="0" algn="l">
              <a:lnSpc>
                <a:spcPct val="100000"/>
              </a:lnSpc>
              <a:spcBef>
                <a:spcPts val="0"/>
              </a:spcBef>
              <a:spcAft>
                <a:spcPts val="0"/>
              </a:spcAft>
              <a:buClr>
                <a:srgbClr val="434343"/>
              </a:buClr>
              <a:buSzPts val="2400"/>
              <a:buFont typeface="Open Sans"/>
              <a:buNone/>
              <a:defRPr b="1" sz="2400">
                <a:solidFill>
                  <a:srgbClr val="434343"/>
                </a:solidFill>
                <a:latin typeface="Open Sans"/>
                <a:ea typeface="Open Sans"/>
                <a:cs typeface="Open Sans"/>
                <a:sym typeface="Open Sans"/>
              </a:defRPr>
            </a:lvl3pPr>
            <a:lvl4pPr lvl="3" rtl="0" algn="l">
              <a:lnSpc>
                <a:spcPct val="100000"/>
              </a:lnSpc>
              <a:spcBef>
                <a:spcPts val="0"/>
              </a:spcBef>
              <a:spcAft>
                <a:spcPts val="0"/>
              </a:spcAft>
              <a:buClr>
                <a:srgbClr val="434343"/>
              </a:buClr>
              <a:buSzPts val="2400"/>
              <a:buFont typeface="Open Sans"/>
              <a:buNone/>
              <a:defRPr b="1" sz="2400">
                <a:solidFill>
                  <a:srgbClr val="434343"/>
                </a:solidFill>
                <a:latin typeface="Open Sans"/>
                <a:ea typeface="Open Sans"/>
                <a:cs typeface="Open Sans"/>
                <a:sym typeface="Open Sans"/>
              </a:defRPr>
            </a:lvl4pPr>
            <a:lvl5pPr lvl="4" rtl="0" algn="l">
              <a:lnSpc>
                <a:spcPct val="100000"/>
              </a:lnSpc>
              <a:spcBef>
                <a:spcPts val="0"/>
              </a:spcBef>
              <a:spcAft>
                <a:spcPts val="0"/>
              </a:spcAft>
              <a:buClr>
                <a:srgbClr val="434343"/>
              </a:buClr>
              <a:buSzPts val="2400"/>
              <a:buFont typeface="Open Sans"/>
              <a:buNone/>
              <a:defRPr b="1" sz="2400">
                <a:solidFill>
                  <a:srgbClr val="434343"/>
                </a:solidFill>
                <a:latin typeface="Open Sans"/>
                <a:ea typeface="Open Sans"/>
                <a:cs typeface="Open Sans"/>
                <a:sym typeface="Open Sans"/>
              </a:defRPr>
            </a:lvl5pPr>
            <a:lvl6pPr lvl="5" rtl="0" algn="l">
              <a:lnSpc>
                <a:spcPct val="100000"/>
              </a:lnSpc>
              <a:spcBef>
                <a:spcPts val="0"/>
              </a:spcBef>
              <a:spcAft>
                <a:spcPts val="0"/>
              </a:spcAft>
              <a:buClr>
                <a:srgbClr val="434343"/>
              </a:buClr>
              <a:buSzPts val="2400"/>
              <a:buFont typeface="Open Sans"/>
              <a:buNone/>
              <a:defRPr b="1" sz="2400">
                <a:solidFill>
                  <a:srgbClr val="434343"/>
                </a:solidFill>
                <a:latin typeface="Open Sans"/>
                <a:ea typeface="Open Sans"/>
                <a:cs typeface="Open Sans"/>
                <a:sym typeface="Open Sans"/>
              </a:defRPr>
            </a:lvl6pPr>
            <a:lvl7pPr lvl="6" rtl="0" algn="l">
              <a:lnSpc>
                <a:spcPct val="100000"/>
              </a:lnSpc>
              <a:spcBef>
                <a:spcPts val="0"/>
              </a:spcBef>
              <a:spcAft>
                <a:spcPts val="0"/>
              </a:spcAft>
              <a:buClr>
                <a:srgbClr val="434343"/>
              </a:buClr>
              <a:buSzPts val="2400"/>
              <a:buFont typeface="Open Sans"/>
              <a:buNone/>
              <a:defRPr b="1" sz="2400">
                <a:solidFill>
                  <a:srgbClr val="434343"/>
                </a:solidFill>
                <a:latin typeface="Open Sans"/>
                <a:ea typeface="Open Sans"/>
                <a:cs typeface="Open Sans"/>
                <a:sym typeface="Open Sans"/>
              </a:defRPr>
            </a:lvl7pPr>
            <a:lvl8pPr lvl="7" rtl="0" algn="l">
              <a:lnSpc>
                <a:spcPct val="100000"/>
              </a:lnSpc>
              <a:spcBef>
                <a:spcPts val="0"/>
              </a:spcBef>
              <a:spcAft>
                <a:spcPts val="0"/>
              </a:spcAft>
              <a:buClr>
                <a:srgbClr val="434343"/>
              </a:buClr>
              <a:buSzPts val="2400"/>
              <a:buFont typeface="Open Sans"/>
              <a:buNone/>
              <a:defRPr b="1" sz="2400">
                <a:solidFill>
                  <a:srgbClr val="434343"/>
                </a:solidFill>
                <a:latin typeface="Open Sans"/>
                <a:ea typeface="Open Sans"/>
                <a:cs typeface="Open Sans"/>
                <a:sym typeface="Open Sans"/>
              </a:defRPr>
            </a:lvl8pPr>
            <a:lvl9pPr lvl="8" rtl="0" algn="l">
              <a:lnSpc>
                <a:spcPct val="100000"/>
              </a:lnSpc>
              <a:spcBef>
                <a:spcPts val="0"/>
              </a:spcBef>
              <a:spcAft>
                <a:spcPts val="0"/>
              </a:spcAft>
              <a:buClr>
                <a:srgbClr val="434343"/>
              </a:buClr>
              <a:buSzPts val="2400"/>
              <a:buFont typeface="Open Sans"/>
              <a:buNone/>
              <a:defRPr b="1" sz="2400">
                <a:solidFill>
                  <a:srgbClr val="434343"/>
                </a:solidFill>
                <a:latin typeface="Open Sans"/>
                <a:ea typeface="Open Sans"/>
                <a:cs typeface="Open Sans"/>
                <a:sym typeface="Open Sans"/>
              </a:defRPr>
            </a:lvl9pPr>
          </a:lstStyle>
          <a:p/>
        </p:txBody>
      </p:sp>
      <p:sp>
        <p:nvSpPr>
          <p:cNvPr id="323" name="Google Shape;323;p26"/>
          <p:cNvSpPr txBox="1"/>
          <p:nvPr>
            <p:ph idx="19" type="subTitle"/>
          </p:nvPr>
        </p:nvSpPr>
        <p:spPr>
          <a:xfrm>
            <a:off x="6666750" y="2302789"/>
            <a:ext cx="1547100" cy="3936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1800"/>
              <a:buNone/>
              <a:defRPr sz="1200">
                <a:solidFill>
                  <a:srgbClr val="004A93"/>
                </a:solidFill>
                <a:latin typeface="Open Sans"/>
                <a:ea typeface="Open Sans"/>
                <a:cs typeface="Open Sans"/>
                <a:sym typeface="Open Sans"/>
              </a:defRPr>
            </a:lvl1pPr>
            <a:lvl2pPr lvl="1" rtl="0" algn="l">
              <a:lnSpc>
                <a:spcPct val="100000"/>
              </a:lnSpc>
              <a:spcBef>
                <a:spcPts val="0"/>
              </a:spcBef>
              <a:spcAft>
                <a:spcPts val="0"/>
              </a:spcAft>
              <a:buSzPts val="1800"/>
              <a:buNone/>
              <a:defRPr sz="1200">
                <a:solidFill>
                  <a:srgbClr val="004A93"/>
                </a:solidFill>
                <a:latin typeface="Open Sans"/>
                <a:ea typeface="Open Sans"/>
                <a:cs typeface="Open Sans"/>
                <a:sym typeface="Open Sans"/>
              </a:defRPr>
            </a:lvl2pPr>
            <a:lvl3pPr lvl="2" rtl="0" algn="l">
              <a:lnSpc>
                <a:spcPct val="100000"/>
              </a:lnSpc>
              <a:spcBef>
                <a:spcPts val="0"/>
              </a:spcBef>
              <a:spcAft>
                <a:spcPts val="0"/>
              </a:spcAft>
              <a:buSzPts val="1800"/>
              <a:buNone/>
              <a:defRPr sz="1200">
                <a:solidFill>
                  <a:srgbClr val="004A93"/>
                </a:solidFill>
                <a:latin typeface="Open Sans"/>
                <a:ea typeface="Open Sans"/>
                <a:cs typeface="Open Sans"/>
                <a:sym typeface="Open Sans"/>
              </a:defRPr>
            </a:lvl3pPr>
            <a:lvl4pPr lvl="3" rtl="0" algn="l">
              <a:lnSpc>
                <a:spcPct val="100000"/>
              </a:lnSpc>
              <a:spcBef>
                <a:spcPts val="0"/>
              </a:spcBef>
              <a:spcAft>
                <a:spcPts val="0"/>
              </a:spcAft>
              <a:buSzPts val="1800"/>
              <a:buNone/>
              <a:defRPr sz="1200">
                <a:solidFill>
                  <a:srgbClr val="004A93"/>
                </a:solidFill>
                <a:latin typeface="Open Sans"/>
                <a:ea typeface="Open Sans"/>
                <a:cs typeface="Open Sans"/>
                <a:sym typeface="Open Sans"/>
              </a:defRPr>
            </a:lvl4pPr>
            <a:lvl5pPr lvl="4" rtl="0" algn="l">
              <a:lnSpc>
                <a:spcPct val="100000"/>
              </a:lnSpc>
              <a:spcBef>
                <a:spcPts val="0"/>
              </a:spcBef>
              <a:spcAft>
                <a:spcPts val="0"/>
              </a:spcAft>
              <a:buSzPts val="1800"/>
              <a:buNone/>
              <a:defRPr sz="1200">
                <a:solidFill>
                  <a:srgbClr val="004A93"/>
                </a:solidFill>
                <a:latin typeface="Open Sans"/>
                <a:ea typeface="Open Sans"/>
                <a:cs typeface="Open Sans"/>
                <a:sym typeface="Open Sans"/>
              </a:defRPr>
            </a:lvl5pPr>
            <a:lvl6pPr lvl="5" rtl="0" algn="l">
              <a:lnSpc>
                <a:spcPct val="100000"/>
              </a:lnSpc>
              <a:spcBef>
                <a:spcPts val="0"/>
              </a:spcBef>
              <a:spcAft>
                <a:spcPts val="0"/>
              </a:spcAft>
              <a:buSzPts val="1800"/>
              <a:buNone/>
              <a:defRPr sz="1200">
                <a:solidFill>
                  <a:srgbClr val="004A93"/>
                </a:solidFill>
                <a:latin typeface="Open Sans"/>
                <a:ea typeface="Open Sans"/>
                <a:cs typeface="Open Sans"/>
                <a:sym typeface="Open Sans"/>
              </a:defRPr>
            </a:lvl6pPr>
            <a:lvl7pPr lvl="6" rtl="0" algn="l">
              <a:lnSpc>
                <a:spcPct val="100000"/>
              </a:lnSpc>
              <a:spcBef>
                <a:spcPts val="0"/>
              </a:spcBef>
              <a:spcAft>
                <a:spcPts val="0"/>
              </a:spcAft>
              <a:buSzPts val="1800"/>
              <a:buNone/>
              <a:defRPr sz="1200">
                <a:solidFill>
                  <a:srgbClr val="004A93"/>
                </a:solidFill>
                <a:latin typeface="Open Sans"/>
                <a:ea typeface="Open Sans"/>
                <a:cs typeface="Open Sans"/>
                <a:sym typeface="Open Sans"/>
              </a:defRPr>
            </a:lvl7pPr>
            <a:lvl8pPr lvl="7" rtl="0" algn="l">
              <a:lnSpc>
                <a:spcPct val="100000"/>
              </a:lnSpc>
              <a:spcBef>
                <a:spcPts val="0"/>
              </a:spcBef>
              <a:spcAft>
                <a:spcPts val="0"/>
              </a:spcAft>
              <a:buSzPts val="1800"/>
              <a:buNone/>
              <a:defRPr sz="1200">
                <a:solidFill>
                  <a:srgbClr val="004A93"/>
                </a:solidFill>
                <a:latin typeface="Open Sans"/>
                <a:ea typeface="Open Sans"/>
                <a:cs typeface="Open Sans"/>
                <a:sym typeface="Open Sans"/>
              </a:defRPr>
            </a:lvl8pPr>
            <a:lvl9pPr lvl="8" rtl="0" algn="l">
              <a:lnSpc>
                <a:spcPct val="100000"/>
              </a:lnSpc>
              <a:spcBef>
                <a:spcPts val="0"/>
              </a:spcBef>
              <a:spcAft>
                <a:spcPts val="0"/>
              </a:spcAft>
              <a:buSzPts val="1800"/>
              <a:buNone/>
              <a:defRPr sz="1200">
                <a:solidFill>
                  <a:srgbClr val="004A93"/>
                </a:solidFill>
                <a:latin typeface="Open Sans"/>
                <a:ea typeface="Open Sans"/>
                <a:cs typeface="Open Sans"/>
                <a:sym typeface="Open Sans"/>
              </a:defRPr>
            </a:lvl9pPr>
          </a:lstStyle>
          <a:p/>
        </p:txBody>
      </p:sp>
      <p:sp>
        <p:nvSpPr>
          <p:cNvPr id="324" name="Google Shape;324;p26"/>
          <p:cNvSpPr txBox="1"/>
          <p:nvPr>
            <p:ph idx="20" type="title"/>
          </p:nvPr>
        </p:nvSpPr>
        <p:spPr>
          <a:xfrm>
            <a:off x="6666750" y="3078888"/>
            <a:ext cx="1547100" cy="538800"/>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rgbClr val="434343"/>
              </a:buClr>
              <a:buSzPts val="1800"/>
              <a:buFont typeface="Open Sans"/>
              <a:buNone/>
              <a:defRPr b="1" i="0" sz="1800" u="none" cap="none" strike="noStrike">
                <a:solidFill>
                  <a:srgbClr val="434343"/>
                </a:solidFill>
                <a:latin typeface="Open Sans"/>
                <a:ea typeface="Open Sans"/>
                <a:cs typeface="Open Sans"/>
                <a:sym typeface="Open Sans"/>
              </a:defRPr>
            </a:lvl1pPr>
            <a:lvl2pPr lvl="1" rtl="0" algn="l">
              <a:lnSpc>
                <a:spcPct val="100000"/>
              </a:lnSpc>
              <a:spcBef>
                <a:spcPts val="0"/>
              </a:spcBef>
              <a:spcAft>
                <a:spcPts val="0"/>
              </a:spcAft>
              <a:buClr>
                <a:srgbClr val="434343"/>
              </a:buClr>
              <a:buSzPts val="2400"/>
              <a:buFont typeface="Open Sans"/>
              <a:buNone/>
              <a:defRPr b="1" sz="2400">
                <a:solidFill>
                  <a:srgbClr val="434343"/>
                </a:solidFill>
                <a:latin typeface="Open Sans"/>
                <a:ea typeface="Open Sans"/>
                <a:cs typeface="Open Sans"/>
                <a:sym typeface="Open Sans"/>
              </a:defRPr>
            </a:lvl2pPr>
            <a:lvl3pPr lvl="2" rtl="0" algn="l">
              <a:lnSpc>
                <a:spcPct val="100000"/>
              </a:lnSpc>
              <a:spcBef>
                <a:spcPts val="0"/>
              </a:spcBef>
              <a:spcAft>
                <a:spcPts val="0"/>
              </a:spcAft>
              <a:buClr>
                <a:srgbClr val="434343"/>
              </a:buClr>
              <a:buSzPts val="2400"/>
              <a:buFont typeface="Open Sans"/>
              <a:buNone/>
              <a:defRPr b="1" sz="2400">
                <a:solidFill>
                  <a:srgbClr val="434343"/>
                </a:solidFill>
                <a:latin typeface="Open Sans"/>
                <a:ea typeface="Open Sans"/>
                <a:cs typeface="Open Sans"/>
                <a:sym typeface="Open Sans"/>
              </a:defRPr>
            </a:lvl3pPr>
            <a:lvl4pPr lvl="3" rtl="0" algn="l">
              <a:lnSpc>
                <a:spcPct val="100000"/>
              </a:lnSpc>
              <a:spcBef>
                <a:spcPts val="0"/>
              </a:spcBef>
              <a:spcAft>
                <a:spcPts val="0"/>
              </a:spcAft>
              <a:buClr>
                <a:srgbClr val="434343"/>
              </a:buClr>
              <a:buSzPts val="2400"/>
              <a:buFont typeface="Open Sans"/>
              <a:buNone/>
              <a:defRPr b="1" sz="2400">
                <a:solidFill>
                  <a:srgbClr val="434343"/>
                </a:solidFill>
                <a:latin typeface="Open Sans"/>
                <a:ea typeface="Open Sans"/>
                <a:cs typeface="Open Sans"/>
                <a:sym typeface="Open Sans"/>
              </a:defRPr>
            </a:lvl4pPr>
            <a:lvl5pPr lvl="4" rtl="0" algn="l">
              <a:lnSpc>
                <a:spcPct val="100000"/>
              </a:lnSpc>
              <a:spcBef>
                <a:spcPts val="0"/>
              </a:spcBef>
              <a:spcAft>
                <a:spcPts val="0"/>
              </a:spcAft>
              <a:buClr>
                <a:srgbClr val="434343"/>
              </a:buClr>
              <a:buSzPts val="2400"/>
              <a:buFont typeface="Open Sans"/>
              <a:buNone/>
              <a:defRPr b="1" sz="2400">
                <a:solidFill>
                  <a:srgbClr val="434343"/>
                </a:solidFill>
                <a:latin typeface="Open Sans"/>
                <a:ea typeface="Open Sans"/>
                <a:cs typeface="Open Sans"/>
                <a:sym typeface="Open Sans"/>
              </a:defRPr>
            </a:lvl5pPr>
            <a:lvl6pPr lvl="5" rtl="0" algn="l">
              <a:lnSpc>
                <a:spcPct val="100000"/>
              </a:lnSpc>
              <a:spcBef>
                <a:spcPts val="0"/>
              </a:spcBef>
              <a:spcAft>
                <a:spcPts val="0"/>
              </a:spcAft>
              <a:buClr>
                <a:srgbClr val="434343"/>
              </a:buClr>
              <a:buSzPts val="2400"/>
              <a:buFont typeface="Open Sans"/>
              <a:buNone/>
              <a:defRPr b="1" sz="2400">
                <a:solidFill>
                  <a:srgbClr val="434343"/>
                </a:solidFill>
                <a:latin typeface="Open Sans"/>
                <a:ea typeface="Open Sans"/>
                <a:cs typeface="Open Sans"/>
                <a:sym typeface="Open Sans"/>
              </a:defRPr>
            </a:lvl6pPr>
            <a:lvl7pPr lvl="6" rtl="0" algn="l">
              <a:lnSpc>
                <a:spcPct val="100000"/>
              </a:lnSpc>
              <a:spcBef>
                <a:spcPts val="0"/>
              </a:spcBef>
              <a:spcAft>
                <a:spcPts val="0"/>
              </a:spcAft>
              <a:buClr>
                <a:srgbClr val="434343"/>
              </a:buClr>
              <a:buSzPts val="2400"/>
              <a:buFont typeface="Open Sans"/>
              <a:buNone/>
              <a:defRPr b="1" sz="2400">
                <a:solidFill>
                  <a:srgbClr val="434343"/>
                </a:solidFill>
                <a:latin typeface="Open Sans"/>
                <a:ea typeface="Open Sans"/>
                <a:cs typeface="Open Sans"/>
                <a:sym typeface="Open Sans"/>
              </a:defRPr>
            </a:lvl7pPr>
            <a:lvl8pPr lvl="7" rtl="0" algn="l">
              <a:lnSpc>
                <a:spcPct val="100000"/>
              </a:lnSpc>
              <a:spcBef>
                <a:spcPts val="0"/>
              </a:spcBef>
              <a:spcAft>
                <a:spcPts val="0"/>
              </a:spcAft>
              <a:buClr>
                <a:srgbClr val="434343"/>
              </a:buClr>
              <a:buSzPts val="2400"/>
              <a:buFont typeface="Open Sans"/>
              <a:buNone/>
              <a:defRPr b="1" sz="2400">
                <a:solidFill>
                  <a:srgbClr val="434343"/>
                </a:solidFill>
                <a:latin typeface="Open Sans"/>
                <a:ea typeface="Open Sans"/>
                <a:cs typeface="Open Sans"/>
                <a:sym typeface="Open Sans"/>
              </a:defRPr>
            </a:lvl8pPr>
            <a:lvl9pPr lvl="8" rtl="0" algn="l">
              <a:lnSpc>
                <a:spcPct val="100000"/>
              </a:lnSpc>
              <a:spcBef>
                <a:spcPts val="0"/>
              </a:spcBef>
              <a:spcAft>
                <a:spcPts val="0"/>
              </a:spcAft>
              <a:buClr>
                <a:srgbClr val="434343"/>
              </a:buClr>
              <a:buSzPts val="2400"/>
              <a:buFont typeface="Open Sans"/>
              <a:buNone/>
              <a:defRPr b="1" sz="2400">
                <a:solidFill>
                  <a:srgbClr val="434343"/>
                </a:solidFill>
                <a:latin typeface="Open Sans"/>
                <a:ea typeface="Open Sans"/>
                <a:cs typeface="Open Sans"/>
                <a:sym typeface="Open Sans"/>
              </a:defRPr>
            </a:lvl9pPr>
          </a:lstStyle>
          <a:p/>
        </p:txBody>
      </p:sp>
      <p:sp>
        <p:nvSpPr>
          <p:cNvPr id="325" name="Google Shape;325;p26"/>
          <p:cNvSpPr txBox="1"/>
          <p:nvPr>
            <p:ph idx="21" type="subTitle"/>
          </p:nvPr>
        </p:nvSpPr>
        <p:spPr>
          <a:xfrm>
            <a:off x="6666750" y="3664813"/>
            <a:ext cx="1547100" cy="3936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1800"/>
              <a:buNone/>
              <a:defRPr sz="1200">
                <a:solidFill>
                  <a:srgbClr val="004A93"/>
                </a:solidFill>
                <a:latin typeface="Open Sans"/>
                <a:ea typeface="Open Sans"/>
                <a:cs typeface="Open Sans"/>
                <a:sym typeface="Open Sans"/>
              </a:defRPr>
            </a:lvl1pPr>
            <a:lvl2pPr lvl="1" rtl="0" algn="l">
              <a:lnSpc>
                <a:spcPct val="100000"/>
              </a:lnSpc>
              <a:spcBef>
                <a:spcPts val="0"/>
              </a:spcBef>
              <a:spcAft>
                <a:spcPts val="0"/>
              </a:spcAft>
              <a:buSzPts val="1800"/>
              <a:buNone/>
              <a:defRPr sz="1200">
                <a:solidFill>
                  <a:srgbClr val="004A93"/>
                </a:solidFill>
                <a:latin typeface="Open Sans"/>
                <a:ea typeface="Open Sans"/>
                <a:cs typeface="Open Sans"/>
                <a:sym typeface="Open Sans"/>
              </a:defRPr>
            </a:lvl2pPr>
            <a:lvl3pPr lvl="2" rtl="0" algn="l">
              <a:lnSpc>
                <a:spcPct val="100000"/>
              </a:lnSpc>
              <a:spcBef>
                <a:spcPts val="0"/>
              </a:spcBef>
              <a:spcAft>
                <a:spcPts val="0"/>
              </a:spcAft>
              <a:buSzPts val="1800"/>
              <a:buNone/>
              <a:defRPr sz="1200">
                <a:solidFill>
                  <a:srgbClr val="004A93"/>
                </a:solidFill>
                <a:latin typeface="Open Sans"/>
                <a:ea typeface="Open Sans"/>
                <a:cs typeface="Open Sans"/>
                <a:sym typeface="Open Sans"/>
              </a:defRPr>
            </a:lvl3pPr>
            <a:lvl4pPr lvl="3" rtl="0" algn="l">
              <a:lnSpc>
                <a:spcPct val="100000"/>
              </a:lnSpc>
              <a:spcBef>
                <a:spcPts val="0"/>
              </a:spcBef>
              <a:spcAft>
                <a:spcPts val="0"/>
              </a:spcAft>
              <a:buSzPts val="1800"/>
              <a:buNone/>
              <a:defRPr sz="1200">
                <a:solidFill>
                  <a:srgbClr val="004A93"/>
                </a:solidFill>
                <a:latin typeface="Open Sans"/>
                <a:ea typeface="Open Sans"/>
                <a:cs typeface="Open Sans"/>
                <a:sym typeface="Open Sans"/>
              </a:defRPr>
            </a:lvl4pPr>
            <a:lvl5pPr lvl="4" rtl="0" algn="l">
              <a:lnSpc>
                <a:spcPct val="100000"/>
              </a:lnSpc>
              <a:spcBef>
                <a:spcPts val="0"/>
              </a:spcBef>
              <a:spcAft>
                <a:spcPts val="0"/>
              </a:spcAft>
              <a:buSzPts val="1800"/>
              <a:buNone/>
              <a:defRPr sz="1200">
                <a:solidFill>
                  <a:srgbClr val="004A93"/>
                </a:solidFill>
                <a:latin typeface="Open Sans"/>
                <a:ea typeface="Open Sans"/>
                <a:cs typeface="Open Sans"/>
                <a:sym typeface="Open Sans"/>
              </a:defRPr>
            </a:lvl5pPr>
            <a:lvl6pPr lvl="5" rtl="0" algn="l">
              <a:lnSpc>
                <a:spcPct val="100000"/>
              </a:lnSpc>
              <a:spcBef>
                <a:spcPts val="0"/>
              </a:spcBef>
              <a:spcAft>
                <a:spcPts val="0"/>
              </a:spcAft>
              <a:buSzPts val="1800"/>
              <a:buNone/>
              <a:defRPr sz="1200">
                <a:solidFill>
                  <a:srgbClr val="004A93"/>
                </a:solidFill>
                <a:latin typeface="Open Sans"/>
                <a:ea typeface="Open Sans"/>
                <a:cs typeface="Open Sans"/>
                <a:sym typeface="Open Sans"/>
              </a:defRPr>
            </a:lvl6pPr>
            <a:lvl7pPr lvl="6" rtl="0" algn="l">
              <a:lnSpc>
                <a:spcPct val="100000"/>
              </a:lnSpc>
              <a:spcBef>
                <a:spcPts val="0"/>
              </a:spcBef>
              <a:spcAft>
                <a:spcPts val="0"/>
              </a:spcAft>
              <a:buSzPts val="1800"/>
              <a:buNone/>
              <a:defRPr sz="1200">
                <a:solidFill>
                  <a:srgbClr val="004A93"/>
                </a:solidFill>
                <a:latin typeface="Open Sans"/>
                <a:ea typeface="Open Sans"/>
                <a:cs typeface="Open Sans"/>
                <a:sym typeface="Open Sans"/>
              </a:defRPr>
            </a:lvl7pPr>
            <a:lvl8pPr lvl="7" rtl="0" algn="l">
              <a:lnSpc>
                <a:spcPct val="100000"/>
              </a:lnSpc>
              <a:spcBef>
                <a:spcPts val="0"/>
              </a:spcBef>
              <a:spcAft>
                <a:spcPts val="0"/>
              </a:spcAft>
              <a:buSzPts val="1800"/>
              <a:buNone/>
              <a:defRPr sz="1200">
                <a:solidFill>
                  <a:srgbClr val="004A93"/>
                </a:solidFill>
                <a:latin typeface="Open Sans"/>
                <a:ea typeface="Open Sans"/>
                <a:cs typeface="Open Sans"/>
                <a:sym typeface="Open Sans"/>
              </a:defRPr>
            </a:lvl8pPr>
            <a:lvl9pPr lvl="8" rtl="0" algn="l">
              <a:lnSpc>
                <a:spcPct val="100000"/>
              </a:lnSpc>
              <a:spcBef>
                <a:spcPts val="0"/>
              </a:spcBef>
              <a:spcAft>
                <a:spcPts val="0"/>
              </a:spcAft>
              <a:buSzPts val="1800"/>
              <a:buNone/>
              <a:defRPr sz="1200">
                <a:solidFill>
                  <a:srgbClr val="004A93"/>
                </a:solidFill>
                <a:latin typeface="Open Sans"/>
                <a:ea typeface="Open Sans"/>
                <a:cs typeface="Open Sans"/>
                <a:sym typeface="Open Sans"/>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o y descripción 1">
  <p:cSld name="Texto y descripción">
    <p:bg>
      <p:bgPr>
        <a:blipFill>
          <a:blip r:embed="rId2">
            <a:alphaModFix/>
          </a:blip>
          <a:stretch>
            <a:fillRect/>
          </a:stretch>
        </a:blipFill>
      </p:bgPr>
    </p:bg>
    <p:spTree>
      <p:nvGrpSpPr>
        <p:cNvPr id="326" name="Shape 326"/>
        <p:cNvGrpSpPr/>
        <p:nvPr/>
      </p:nvGrpSpPr>
      <p:grpSpPr>
        <a:xfrm>
          <a:off x="0" y="0"/>
          <a:ext cx="0" cy="0"/>
          <a:chOff x="0" y="0"/>
          <a:chExt cx="0" cy="0"/>
        </a:xfrm>
      </p:grpSpPr>
      <p:sp>
        <p:nvSpPr>
          <p:cNvPr id="327" name="Google Shape;327;p27"/>
          <p:cNvSpPr txBox="1"/>
          <p:nvPr>
            <p:ph type="title"/>
          </p:nvPr>
        </p:nvSpPr>
        <p:spPr>
          <a:xfrm>
            <a:off x="256500" y="141725"/>
            <a:ext cx="6810900" cy="977400"/>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rgbClr val="004A93"/>
              </a:buClr>
              <a:buSzPts val="2400"/>
              <a:buFont typeface="Open Sans"/>
              <a:buNone/>
              <a:defRPr b="1" i="0" sz="2400" u="none" cap="none" strike="noStrike">
                <a:solidFill>
                  <a:srgbClr val="004A93"/>
                </a:solidFill>
                <a:latin typeface="Open Sans"/>
                <a:ea typeface="Open Sans"/>
                <a:cs typeface="Open Sans"/>
                <a:sym typeface="Open Sans"/>
              </a:defRPr>
            </a:lvl1pPr>
            <a:lvl2pPr lvl="1" rtl="0" algn="l">
              <a:lnSpc>
                <a:spcPct val="100000"/>
              </a:lnSpc>
              <a:spcBef>
                <a:spcPts val="0"/>
              </a:spcBef>
              <a:spcAft>
                <a:spcPts val="0"/>
              </a:spcAft>
              <a:buClr>
                <a:srgbClr val="004A93"/>
              </a:buClr>
              <a:buSzPts val="2400"/>
              <a:buFont typeface="Open Sans"/>
              <a:buNone/>
              <a:defRPr b="1" sz="2400">
                <a:solidFill>
                  <a:srgbClr val="004A93"/>
                </a:solidFill>
                <a:latin typeface="Open Sans"/>
                <a:ea typeface="Open Sans"/>
                <a:cs typeface="Open Sans"/>
                <a:sym typeface="Open Sans"/>
              </a:defRPr>
            </a:lvl2pPr>
            <a:lvl3pPr lvl="2" rtl="0" algn="l">
              <a:lnSpc>
                <a:spcPct val="100000"/>
              </a:lnSpc>
              <a:spcBef>
                <a:spcPts val="0"/>
              </a:spcBef>
              <a:spcAft>
                <a:spcPts val="0"/>
              </a:spcAft>
              <a:buClr>
                <a:srgbClr val="004A93"/>
              </a:buClr>
              <a:buSzPts val="2400"/>
              <a:buFont typeface="Open Sans"/>
              <a:buNone/>
              <a:defRPr b="1" sz="2400">
                <a:solidFill>
                  <a:srgbClr val="004A93"/>
                </a:solidFill>
                <a:latin typeface="Open Sans"/>
                <a:ea typeface="Open Sans"/>
                <a:cs typeface="Open Sans"/>
                <a:sym typeface="Open Sans"/>
              </a:defRPr>
            </a:lvl3pPr>
            <a:lvl4pPr lvl="3" rtl="0" algn="l">
              <a:lnSpc>
                <a:spcPct val="100000"/>
              </a:lnSpc>
              <a:spcBef>
                <a:spcPts val="0"/>
              </a:spcBef>
              <a:spcAft>
                <a:spcPts val="0"/>
              </a:spcAft>
              <a:buClr>
                <a:srgbClr val="004A93"/>
              </a:buClr>
              <a:buSzPts val="2400"/>
              <a:buFont typeface="Open Sans"/>
              <a:buNone/>
              <a:defRPr b="1" sz="2400">
                <a:solidFill>
                  <a:srgbClr val="004A93"/>
                </a:solidFill>
                <a:latin typeface="Open Sans"/>
                <a:ea typeface="Open Sans"/>
                <a:cs typeface="Open Sans"/>
                <a:sym typeface="Open Sans"/>
              </a:defRPr>
            </a:lvl4pPr>
            <a:lvl5pPr lvl="4" rtl="0" algn="l">
              <a:lnSpc>
                <a:spcPct val="100000"/>
              </a:lnSpc>
              <a:spcBef>
                <a:spcPts val="0"/>
              </a:spcBef>
              <a:spcAft>
                <a:spcPts val="0"/>
              </a:spcAft>
              <a:buClr>
                <a:srgbClr val="004A93"/>
              </a:buClr>
              <a:buSzPts val="2400"/>
              <a:buFont typeface="Open Sans"/>
              <a:buNone/>
              <a:defRPr b="1" sz="2400">
                <a:solidFill>
                  <a:srgbClr val="004A93"/>
                </a:solidFill>
                <a:latin typeface="Open Sans"/>
                <a:ea typeface="Open Sans"/>
                <a:cs typeface="Open Sans"/>
                <a:sym typeface="Open Sans"/>
              </a:defRPr>
            </a:lvl5pPr>
            <a:lvl6pPr lvl="5" rtl="0" algn="l">
              <a:lnSpc>
                <a:spcPct val="100000"/>
              </a:lnSpc>
              <a:spcBef>
                <a:spcPts val="0"/>
              </a:spcBef>
              <a:spcAft>
                <a:spcPts val="0"/>
              </a:spcAft>
              <a:buClr>
                <a:srgbClr val="004A93"/>
              </a:buClr>
              <a:buSzPts val="2400"/>
              <a:buFont typeface="Open Sans"/>
              <a:buNone/>
              <a:defRPr b="1" sz="2400">
                <a:solidFill>
                  <a:srgbClr val="004A93"/>
                </a:solidFill>
                <a:latin typeface="Open Sans"/>
                <a:ea typeface="Open Sans"/>
                <a:cs typeface="Open Sans"/>
                <a:sym typeface="Open Sans"/>
              </a:defRPr>
            </a:lvl6pPr>
            <a:lvl7pPr lvl="6" rtl="0" algn="l">
              <a:lnSpc>
                <a:spcPct val="100000"/>
              </a:lnSpc>
              <a:spcBef>
                <a:spcPts val="0"/>
              </a:spcBef>
              <a:spcAft>
                <a:spcPts val="0"/>
              </a:spcAft>
              <a:buClr>
                <a:srgbClr val="004A93"/>
              </a:buClr>
              <a:buSzPts val="2400"/>
              <a:buFont typeface="Open Sans"/>
              <a:buNone/>
              <a:defRPr b="1" sz="2400">
                <a:solidFill>
                  <a:srgbClr val="004A93"/>
                </a:solidFill>
                <a:latin typeface="Open Sans"/>
                <a:ea typeface="Open Sans"/>
                <a:cs typeface="Open Sans"/>
                <a:sym typeface="Open Sans"/>
              </a:defRPr>
            </a:lvl7pPr>
            <a:lvl8pPr lvl="7" rtl="0" algn="l">
              <a:lnSpc>
                <a:spcPct val="100000"/>
              </a:lnSpc>
              <a:spcBef>
                <a:spcPts val="0"/>
              </a:spcBef>
              <a:spcAft>
                <a:spcPts val="0"/>
              </a:spcAft>
              <a:buClr>
                <a:srgbClr val="004A93"/>
              </a:buClr>
              <a:buSzPts val="2400"/>
              <a:buFont typeface="Open Sans"/>
              <a:buNone/>
              <a:defRPr b="1" sz="2400">
                <a:solidFill>
                  <a:srgbClr val="004A93"/>
                </a:solidFill>
                <a:latin typeface="Open Sans"/>
                <a:ea typeface="Open Sans"/>
                <a:cs typeface="Open Sans"/>
                <a:sym typeface="Open Sans"/>
              </a:defRPr>
            </a:lvl8pPr>
            <a:lvl9pPr lvl="8" rtl="0" algn="l">
              <a:lnSpc>
                <a:spcPct val="100000"/>
              </a:lnSpc>
              <a:spcBef>
                <a:spcPts val="0"/>
              </a:spcBef>
              <a:spcAft>
                <a:spcPts val="0"/>
              </a:spcAft>
              <a:buClr>
                <a:srgbClr val="004A93"/>
              </a:buClr>
              <a:buSzPts val="2400"/>
              <a:buFont typeface="Open Sans"/>
              <a:buNone/>
              <a:defRPr b="1" sz="2400">
                <a:solidFill>
                  <a:srgbClr val="004A93"/>
                </a:solidFill>
                <a:latin typeface="Open Sans"/>
                <a:ea typeface="Open Sans"/>
                <a:cs typeface="Open Sans"/>
                <a:sym typeface="Open Sans"/>
              </a:defRPr>
            </a:lvl9pPr>
          </a:lstStyle>
          <a:p/>
        </p:txBody>
      </p:sp>
      <p:sp>
        <p:nvSpPr>
          <p:cNvPr id="328" name="Google Shape;328;p27"/>
          <p:cNvSpPr txBox="1"/>
          <p:nvPr>
            <p:ph idx="12" type="sldNum"/>
          </p:nvPr>
        </p:nvSpPr>
        <p:spPr>
          <a:xfrm>
            <a:off x="8472458" y="4439592"/>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888888"/>
              </a:buClr>
              <a:buSzPts val="1500"/>
              <a:buFont typeface="Calibri"/>
              <a:buNone/>
              <a:defRPr b="0" i="0" sz="1125" u="none" cap="none" strike="noStrike">
                <a:solidFill>
                  <a:srgbClr val="888888"/>
                </a:solidFill>
                <a:latin typeface="Calibri"/>
                <a:ea typeface="Calibri"/>
                <a:cs typeface="Calibri"/>
                <a:sym typeface="Calibri"/>
              </a:defRPr>
            </a:lvl1pPr>
            <a:lvl2pPr indent="0" lvl="1" marL="0" marR="0" rtl="0" algn="l">
              <a:lnSpc>
                <a:spcPct val="100000"/>
              </a:lnSpc>
              <a:spcBef>
                <a:spcPts val="0"/>
              </a:spcBef>
              <a:spcAft>
                <a:spcPts val="0"/>
              </a:spcAft>
              <a:buClr>
                <a:srgbClr val="888888"/>
              </a:buClr>
              <a:buSzPts val="1500"/>
              <a:buFont typeface="Calibri"/>
              <a:buNone/>
              <a:defRPr b="0" i="0" sz="1125" u="none" cap="none" strike="noStrike">
                <a:solidFill>
                  <a:srgbClr val="888888"/>
                </a:solidFill>
                <a:latin typeface="Calibri"/>
                <a:ea typeface="Calibri"/>
                <a:cs typeface="Calibri"/>
                <a:sym typeface="Calibri"/>
              </a:defRPr>
            </a:lvl2pPr>
            <a:lvl3pPr indent="0" lvl="2" marL="0" marR="0" rtl="0" algn="l">
              <a:lnSpc>
                <a:spcPct val="100000"/>
              </a:lnSpc>
              <a:spcBef>
                <a:spcPts val="0"/>
              </a:spcBef>
              <a:spcAft>
                <a:spcPts val="0"/>
              </a:spcAft>
              <a:buClr>
                <a:srgbClr val="888888"/>
              </a:buClr>
              <a:buSzPts val="1500"/>
              <a:buFont typeface="Calibri"/>
              <a:buNone/>
              <a:defRPr b="0" i="0" sz="1125" u="none" cap="none" strike="noStrike">
                <a:solidFill>
                  <a:srgbClr val="888888"/>
                </a:solidFill>
                <a:latin typeface="Calibri"/>
                <a:ea typeface="Calibri"/>
                <a:cs typeface="Calibri"/>
                <a:sym typeface="Calibri"/>
              </a:defRPr>
            </a:lvl3pPr>
            <a:lvl4pPr indent="0" lvl="3" marL="0" marR="0" rtl="0" algn="l">
              <a:lnSpc>
                <a:spcPct val="100000"/>
              </a:lnSpc>
              <a:spcBef>
                <a:spcPts val="0"/>
              </a:spcBef>
              <a:spcAft>
                <a:spcPts val="0"/>
              </a:spcAft>
              <a:buClr>
                <a:srgbClr val="888888"/>
              </a:buClr>
              <a:buSzPts val="1500"/>
              <a:buFont typeface="Calibri"/>
              <a:buNone/>
              <a:defRPr b="0" i="0" sz="1125" u="none" cap="none" strike="noStrike">
                <a:solidFill>
                  <a:srgbClr val="888888"/>
                </a:solidFill>
                <a:latin typeface="Calibri"/>
                <a:ea typeface="Calibri"/>
                <a:cs typeface="Calibri"/>
                <a:sym typeface="Calibri"/>
              </a:defRPr>
            </a:lvl4pPr>
            <a:lvl5pPr indent="0" lvl="4" marL="0" marR="0" rtl="0" algn="l">
              <a:lnSpc>
                <a:spcPct val="100000"/>
              </a:lnSpc>
              <a:spcBef>
                <a:spcPts val="0"/>
              </a:spcBef>
              <a:spcAft>
                <a:spcPts val="0"/>
              </a:spcAft>
              <a:buClr>
                <a:srgbClr val="888888"/>
              </a:buClr>
              <a:buSzPts val="1500"/>
              <a:buFont typeface="Calibri"/>
              <a:buNone/>
              <a:defRPr b="0" i="0" sz="1125" u="none" cap="none" strike="noStrike">
                <a:solidFill>
                  <a:srgbClr val="888888"/>
                </a:solidFill>
                <a:latin typeface="Calibri"/>
                <a:ea typeface="Calibri"/>
                <a:cs typeface="Calibri"/>
                <a:sym typeface="Calibri"/>
              </a:defRPr>
            </a:lvl5pPr>
            <a:lvl6pPr indent="0" lvl="5" marL="0" marR="0" rtl="0" algn="l">
              <a:lnSpc>
                <a:spcPct val="100000"/>
              </a:lnSpc>
              <a:spcBef>
                <a:spcPts val="0"/>
              </a:spcBef>
              <a:spcAft>
                <a:spcPts val="0"/>
              </a:spcAft>
              <a:buClr>
                <a:srgbClr val="888888"/>
              </a:buClr>
              <a:buSzPts val="1500"/>
              <a:buFont typeface="Calibri"/>
              <a:buNone/>
              <a:defRPr b="0" i="0" sz="1125" u="none" cap="none" strike="noStrike">
                <a:solidFill>
                  <a:srgbClr val="888888"/>
                </a:solidFill>
                <a:latin typeface="Calibri"/>
                <a:ea typeface="Calibri"/>
                <a:cs typeface="Calibri"/>
                <a:sym typeface="Calibri"/>
              </a:defRPr>
            </a:lvl6pPr>
            <a:lvl7pPr indent="0" lvl="6" marL="0" marR="0" rtl="0" algn="l">
              <a:lnSpc>
                <a:spcPct val="100000"/>
              </a:lnSpc>
              <a:spcBef>
                <a:spcPts val="0"/>
              </a:spcBef>
              <a:spcAft>
                <a:spcPts val="0"/>
              </a:spcAft>
              <a:buClr>
                <a:srgbClr val="888888"/>
              </a:buClr>
              <a:buSzPts val="1500"/>
              <a:buFont typeface="Calibri"/>
              <a:buNone/>
              <a:defRPr b="0" i="0" sz="1125" u="none" cap="none" strike="noStrike">
                <a:solidFill>
                  <a:srgbClr val="888888"/>
                </a:solidFill>
                <a:latin typeface="Calibri"/>
                <a:ea typeface="Calibri"/>
                <a:cs typeface="Calibri"/>
                <a:sym typeface="Calibri"/>
              </a:defRPr>
            </a:lvl7pPr>
            <a:lvl8pPr indent="0" lvl="7" marL="0" marR="0" rtl="0" algn="l">
              <a:lnSpc>
                <a:spcPct val="100000"/>
              </a:lnSpc>
              <a:spcBef>
                <a:spcPts val="0"/>
              </a:spcBef>
              <a:spcAft>
                <a:spcPts val="0"/>
              </a:spcAft>
              <a:buClr>
                <a:srgbClr val="888888"/>
              </a:buClr>
              <a:buSzPts val="1500"/>
              <a:buFont typeface="Calibri"/>
              <a:buNone/>
              <a:defRPr b="0" i="0" sz="1125" u="none" cap="none" strike="noStrike">
                <a:solidFill>
                  <a:srgbClr val="888888"/>
                </a:solidFill>
                <a:latin typeface="Calibri"/>
                <a:ea typeface="Calibri"/>
                <a:cs typeface="Calibri"/>
                <a:sym typeface="Calibri"/>
              </a:defRPr>
            </a:lvl8pPr>
            <a:lvl9pPr indent="0" lvl="8" marL="0" marR="0" rtl="0" algn="l">
              <a:lnSpc>
                <a:spcPct val="100000"/>
              </a:lnSpc>
              <a:spcBef>
                <a:spcPts val="0"/>
              </a:spcBef>
              <a:spcAft>
                <a:spcPts val="0"/>
              </a:spcAft>
              <a:buClr>
                <a:srgbClr val="888888"/>
              </a:buClr>
              <a:buSzPts val="1500"/>
              <a:buFont typeface="Calibri"/>
              <a:buNone/>
              <a:defRPr b="0" i="0" sz="1125" u="none" cap="none" strike="noStrike">
                <a:solidFill>
                  <a:srgbClr val="888888"/>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s-AR"/>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1">
  <p:cSld name="AUTOLAYOUT_4">
    <p:bg>
      <p:bgPr>
        <a:solidFill>
          <a:srgbClr val="FFFFFF"/>
        </a:solidFill>
      </p:bgPr>
    </p:bg>
    <p:spTree>
      <p:nvGrpSpPr>
        <p:cNvPr id="329" name="Shape 329"/>
        <p:cNvGrpSpPr/>
        <p:nvPr/>
      </p:nvGrpSpPr>
      <p:grpSpPr>
        <a:xfrm>
          <a:off x="0" y="0"/>
          <a:ext cx="0" cy="0"/>
          <a:chOff x="0" y="0"/>
          <a:chExt cx="0" cy="0"/>
        </a:xfrm>
      </p:grpSpPr>
      <p:sp>
        <p:nvSpPr>
          <p:cNvPr id="330" name="Google Shape;330;p28"/>
          <p:cNvSpPr/>
          <p:nvPr/>
        </p:nvSpPr>
        <p:spPr>
          <a:xfrm>
            <a:off x="0" y="0"/>
            <a:ext cx="9144000" cy="51435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31" name="Google Shape;331;p28"/>
          <p:cNvGrpSpPr/>
          <p:nvPr/>
        </p:nvGrpSpPr>
        <p:grpSpPr>
          <a:xfrm>
            <a:off x="2105246" y="1"/>
            <a:ext cx="7038765" cy="5138761"/>
            <a:chOff x="3388636" y="43347"/>
            <a:chExt cx="5755327" cy="4201767"/>
          </a:xfrm>
        </p:grpSpPr>
        <p:sp>
          <p:nvSpPr>
            <p:cNvPr id="332" name="Google Shape;332;p28"/>
            <p:cNvSpPr/>
            <p:nvPr/>
          </p:nvSpPr>
          <p:spPr>
            <a:xfrm>
              <a:off x="3837147" y="1754163"/>
              <a:ext cx="373200" cy="373200"/>
            </a:xfrm>
            <a:prstGeom prst="ellipse">
              <a:avLst/>
            </a:prstGeom>
            <a:solidFill>
              <a:srgbClr val="DEDEDE">
                <a:alpha val="1059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3" name="Google Shape;333;p28"/>
            <p:cNvSpPr/>
            <p:nvPr/>
          </p:nvSpPr>
          <p:spPr>
            <a:xfrm>
              <a:off x="4285658" y="1754163"/>
              <a:ext cx="373200" cy="373200"/>
            </a:xfrm>
            <a:prstGeom prst="ellipse">
              <a:avLst/>
            </a:prstGeom>
            <a:solidFill>
              <a:srgbClr val="DEDEDE">
                <a:alpha val="1059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4" name="Google Shape;334;p28"/>
            <p:cNvSpPr/>
            <p:nvPr/>
          </p:nvSpPr>
          <p:spPr>
            <a:xfrm>
              <a:off x="4734169" y="1754163"/>
              <a:ext cx="373200" cy="373200"/>
            </a:xfrm>
            <a:prstGeom prst="ellipse">
              <a:avLst/>
            </a:prstGeom>
            <a:solidFill>
              <a:srgbClr val="DEDEDE">
                <a:alpha val="1059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5" name="Google Shape;335;p28"/>
            <p:cNvSpPr/>
            <p:nvPr/>
          </p:nvSpPr>
          <p:spPr>
            <a:xfrm>
              <a:off x="5182681" y="1754163"/>
              <a:ext cx="373200" cy="373200"/>
            </a:xfrm>
            <a:prstGeom prst="ellipse">
              <a:avLst/>
            </a:prstGeom>
            <a:solidFill>
              <a:srgbClr val="DEDEDE">
                <a:alpha val="1059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 name="Google Shape;336;p28"/>
            <p:cNvSpPr/>
            <p:nvPr/>
          </p:nvSpPr>
          <p:spPr>
            <a:xfrm>
              <a:off x="5631192" y="1754163"/>
              <a:ext cx="373200" cy="373200"/>
            </a:xfrm>
            <a:prstGeom prst="ellipse">
              <a:avLst/>
            </a:prstGeom>
            <a:solidFill>
              <a:srgbClr val="DEDEDE">
                <a:alpha val="1059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 name="Google Shape;337;p28"/>
            <p:cNvSpPr/>
            <p:nvPr/>
          </p:nvSpPr>
          <p:spPr>
            <a:xfrm>
              <a:off x="6079703" y="1754163"/>
              <a:ext cx="373200" cy="373200"/>
            </a:xfrm>
            <a:prstGeom prst="ellipse">
              <a:avLst/>
            </a:prstGeom>
            <a:solidFill>
              <a:srgbClr val="DEDEDE">
                <a:alpha val="1059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 name="Google Shape;338;p28"/>
            <p:cNvSpPr/>
            <p:nvPr/>
          </p:nvSpPr>
          <p:spPr>
            <a:xfrm>
              <a:off x="6528215" y="1754163"/>
              <a:ext cx="373200" cy="373200"/>
            </a:xfrm>
            <a:prstGeom prst="ellipse">
              <a:avLst/>
            </a:prstGeom>
            <a:solidFill>
              <a:srgbClr val="DEDEDE">
                <a:alpha val="1059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9" name="Google Shape;339;p28"/>
            <p:cNvSpPr/>
            <p:nvPr/>
          </p:nvSpPr>
          <p:spPr>
            <a:xfrm>
              <a:off x="6976726" y="1754163"/>
              <a:ext cx="373200" cy="373200"/>
            </a:xfrm>
            <a:prstGeom prst="ellipse">
              <a:avLst/>
            </a:prstGeom>
            <a:solidFill>
              <a:srgbClr val="DEDEDE">
                <a:alpha val="1059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 name="Google Shape;340;p28"/>
            <p:cNvSpPr/>
            <p:nvPr/>
          </p:nvSpPr>
          <p:spPr>
            <a:xfrm>
              <a:off x="7425229" y="1754163"/>
              <a:ext cx="373200" cy="373200"/>
            </a:xfrm>
            <a:prstGeom prst="ellipse">
              <a:avLst/>
            </a:prstGeom>
            <a:solidFill>
              <a:srgbClr val="DEDEDE">
                <a:alpha val="1059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 name="Google Shape;341;p28"/>
            <p:cNvSpPr/>
            <p:nvPr/>
          </p:nvSpPr>
          <p:spPr>
            <a:xfrm>
              <a:off x="7873740" y="1754163"/>
              <a:ext cx="373200" cy="373200"/>
            </a:xfrm>
            <a:prstGeom prst="ellipse">
              <a:avLst/>
            </a:prstGeom>
            <a:solidFill>
              <a:srgbClr val="DEDEDE">
                <a:alpha val="1059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 name="Google Shape;342;p28"/>
            <p:cNvSpPr/>
            <p:nvPr/>
          </p:nvSpPr>
          <p:spPr>
            <a:xfrm>
              <a:off x="8322251" y="1754163"/>
              <a:ext cx="373200" cy="373200"/>
            </a:xfrm>
            <a:prstGeom prst="ellipse">
              <a:avLst/>
            </a:prstGeom>
            <a:solidFill>
              <a:srgbClr val="DEDEDE">
                <a:alpha val="1059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 name="Google Shape;343;p28"/>
            <p:cNvSpPr/>
            <p:nvPr/>
          </p:nvSpPr>
          <p:spPr>
            <a:xfrm>
              <a:off x="8770763" y="1754163"/>
              <a:ext cx="373200" cy="373200"/>
            </a:xfrm>
            <a:prstGeom prst="ellipse">
              <a:avLst/>
            </a:prstGeom>
            <a:solidFill>
              <a:srgbClr val="DEDEDE">
                <a:alpha val="1059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 name="Google Shape;344;p28"/>
            <p:cNvSpPr/>
            <p:nvPr/>
          </p:nvSpPr>
          <p:spPr>
            <a:xfrm>
              <a:off x="3837147" y="1326459"/>
              <a:ext cx="373200" cy="373200"/>
            </a:xfrm>
            <a:prstGeom prst="ellipse">
              <a:avLst/>
            </a:prstGeom>
            <a:solidFill>
              <a:srgbClr val="DEDEDE">
                <a:alpha val="1059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 name="Google Shape;345;p28"/>
            <p:cNvSpPr/>
            <p:nvPr/>
          </p:nvSpPr>
          <p:spPr>
            <a:xfrm>
              <a:off x="4285658" y="1326459"/>
              <a:ext cx="373200" cy="373200"/>
            </a:xfrm>
            <a:prstGeom prst="ellipse">
              <a:avLst/>
            </a:prstGeom>
            <a:solidFill>
              <a:srgbClr val="DEDEDE">
                <a:alpha val="1059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 name="Google Shape;346;p28"/>
            <p:cNvSpPr/>
            <p:nvPr/>
          </p:nvSpPr>
          <p:spPr>
            <a:xfrm>
              <a:off x="4734169" y="1326459"/>
              <a:ext cx="373200" cy="373200"/>
            </a:xfrm>
            <a:prstGeom prst="ellipse">
              <a:avLst/>
            </a:prstGeom>
            <a:solidFill>
              <a:srgbClr val="DEDEDE">
                <a:alpha val="1059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7" name="Google Shape;347;p28"/>
            <p:cNvSpPr/>
            <p:nvPr/>
          </p:nvSpPr>
          <p:spPr>
            <a:xfrm>
              <a:off x="5182681" y="1326459"/>
              <a:ext cx="373200" cy="373200"/>
            </a:xfrm>
            <a:prstGeom prst="ellipse">
              <a:avLst/>
            </a:prstGeom>
            <a:solidFill>
              <a:srgbClr val="DEDEDE">
                <a:alpha val="1059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8" name="Google Shape;348;p28"/>
            <p:cNvSpPr/>
            <p:nvPr/>
          </p:nvSpPr>
          <p:spPr>
            <a:xfrm>
              <a:off x="5631192" y="1326459"/>
              <a:ext cx="373200" cy="373200"/>
            </a:xfrm>
            <a:prstGeom prst="ellipse">
              <a:avLst/>
            </a:prstGeom>
            <a:solidFill>
              <a:srgbClr val="DEDEDE">
                <a:alpha val="1059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9" name="Google Shape;349;p28"/>
            <p:cNvSpPr/>
            <p:nvPr/>
          </p:nvSpPr>
          <p:spPr>
            <a:xfrm>
              <a:off x="6079703" y="1326459"/>
              <a:ext cx="373200" cy="373200"/>
            </a:xfrm>
            <a:prstGeom prst="ellipse">
              <a:avLst/>
            </a:prstGeom>
            <a:solidFill>
              <a:srgbClr val="DEDEDE">
                <a:alpha val="1059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0" name="Google Shape;350;p28"/>
            <p:cNvSpPr/>
            <p:nvPr/>
          </p:nvSpPr>
          <p:spPr>
            <a:xfrm>
              <a:off x="6528215" y="1326459"/>
              <a:ext cx="373200" cy="373200"/>
            </a:xfrm>
            <a:prstGeom prst="ellipse">
              <a:avLst/>
            </a:prstGeom>
            <a:solidFill>
              <a:srgbClr val="DEDEDE">
                <a:alpha val="1059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1" name="Google Shape;351;p28"/>
            <p:cNvSpPr/>
            <p:nvPr/>
          </p:nvSpPr>
          <p:spPr>
            <a:xfrm>
              <a:off x="6976726" y="1326459"/>
              <a:ext cx="373200" cy="373200"/>
            </a:xfrm>
            <a:prstGeom prst="ellipse">
              <a:avLst/>
            </a:prstGeom>
            <a:solidFill>
              <a:srgbClr val="DEDEDE">
                <a:alpha val="1059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2" name="Google Shape;352;p28"/>
            <p:cNvSpPr/>
            <p:nvPr/>
          </p:nvSpPr>
          <p:spPr>
            <a:xfrm>
              <a:off x="7425229" y="1326459"/>
              <a:ext cx="373200" cy="373200"/>
            </a:xfrm>
            <a:prstGeom prst="ellipse">
              <a:avLst/>
            </a:prstGeom>
            <a:solidFill>
              <a:srgbClr val="DEDEDE">
                <a:alpha val="1059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3" name="Google Shape;353;p28"/>
            <p:cNvSpPr/>
            <p:nvPr/>
          </p:nvSpPr>
          <p:spPr>
            <a:xfrm>
              <a:off x="7873740" y="1326459"/>
              <a:ext cx="373200" cy="373200"/>
            </a:xfrm>
            <a:prstGeom prst="ellipse">
              <a:avLst/>
            </a:prstGeom>
            <a:solidFill>
              <a:srgbClr val="DEDEDE">
                <a:alpha val="1059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4" name="Google Shape;354;p28"/>
            <p:cNvSpPr/>
            <p:nvPr/>
          </p:nvSpPr>
          <p:spPr>
            <a:xfrm>
              <a:off x="8322251" y="1326459"/>
              <a:ext cx="373200" cy="373200"/>
            </a:xfrm>
            <a:prstGeom prst="ellipse">
              <a:avLst/>
            </a:prstGeom>
            <a:solidFill>
              <a:srgbClr val="DEDEDE">
                <a:alpha val="1059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 name="Google Shape;355;p28"/>
            <p:cNvSpPr/>
            <p:nvPr/>
          </p:nvSpPr>
          <p:spPr>
            <a:xfrm>
              <a:off x="8770763" y="1326459"/>
              <a:ext cx="373200" cy="373200"/>
            </a:xfrm>
            <a:prstGeom prst="ellipse">
              <a:avLst/>
            </a:prstGeom>
            <a:solidFill>
              <a:srgbClr val="DEDEDE">
                <a:alpha val="1059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6" name="Google Shape;356;p28"/>
            <p:cNvSpPr/>
            <p:nvPr/>
          </p:nvSpPr>
          <p:spPr>
            <a:xfrm>
              <a:off x="3837147" y="898755"/>
              <a:ext cx="373200" cy="373200"/>
            </a:xfrm>
            <a:prstGeom prst="ellipse">
              <a:avLst/>
            </a:prstGeom>
            <a:solidFill>
              <a:srgbClr val="DEDEDE">
                <a:alpha val="1059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7" name="Google Shape;357;p28"/>
            <p:cNvSpPr/>
            <p:nvPr/>
          </p:nvSpPr>
          <p:spPr>
            <a:xfrm>
              <a:off x="4285658" y="898755"/>
              <a:ext cx="373200" cy="373200"/>
            </a:xfrm>
            <a:prstGeom prst="ellipse">
              <a:avLst/>
            </a:prstGeom>
            <a:solidFill>
              <a:srgbClr val="DEDEDE">
                <a:alpha val="1059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8" name="Google Shape;358;p28"/>
            <p:cNvSpPr/>
            <p:nvPr/>
          </p:nvSpPr>
          <p:spPr>
            <a:xfrm>
              <a:off x="4734169" y="898755"/>
              <a:ext cx="373200" cy="373200"/>
            </a:xfrm>
            <a:prstGeom prst="ellipse">
              <a:avLst/>
            </a:prstGeom>
            <a:solidFill>
              <a:srgbClr val="DEDEDE">
                <a:alpha val="1059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9" name="Google Shape;359;p28"/>
            <p:cNvSpPr/>
            <p:nvPr/>
          </p:nvSpPr>
          <p:spPr>
            <a:xfrm>
              <a:off x="5182681" y="898755"/>
              <a:ext cx="373200" cy="373200"/>
            </a:xfrm>
            <a:prstGeom prst="ellipse">
              <a:avLst/>
            </a:prstGeom>
            <a:solidFill>
              <a:srgbClr val="DEDEDE">
                <a:alpha val="1059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0" name="Google Shape;360;p28"/>
            <p:cNvSpPr/>
            <p:nvPr/>
          </p:nvSpPr>
          <p:spPr>
            <a:xfrm>
              <a:off x="5631192" y="898755"/>
              <a:ext cx="373200" cy="373200"/>
            </a:xfrm>
            <a:prstGeom prst="ellipse">
              <a:avLst/>
            </a:prstGeom>
            <a:solidFill>
              <a:srgbClr val="DEDEDE">
                <a:alpha val="1059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1" name="Google Shape;361;p28"/>
            <p:cNvSpPr/>
            <p:nvPr/>
          </p:nvSpPr>
          <p:spPr>
            <a:xfrm>
              <a:off x="6079703" y="898755"/>
              <a:ext cx="373200" cy="373200"/>
            </a:xfrm>
            <a:prstGeom prst="ellipse">
              <a:avLst/>
            </a:prstGeom>
            <a:solidFill>
              <a:srgbClr val="DEDEDE">
                <a:alpha val="1059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2" name="Google Shape;362;p28"/>
            <p:cNvSpPr/>
            <p:nvPr/>
          </p:nvSpPr>
          <p:spPr>
            <a:xfrm>
              <a:off x="6528215" y="898755"/>
              <a:ext cx="373200" cy="373200"/>
            </a:xfrm>
            <a:prstGeom prst="ellipse">
              <a:avLst/>
            </a:prstGeom>
            <a:solidFill>
              <a:srgbClr val="DEDEDE">
                <a:alpha val="1059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3" name="Google Shape;363;p28"/>
            <p:cNvSpPr/>
            <p:nvPr/>
          </p:nvSpPr>
          <p:spPr>
            <a:xfrm>
              <a:off x="6976726" y="898755"/>
              <a:ext cx="373200" cy="373200"/>
            </a:xfrm>
            <a:prstGeom prst="ellipse">
              <a:avLst/>
            </a:prstGeom>
            <a:solidFill>
              <a:srgbClr val="DEDEDE">
                <a:alpha val="1059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4" name="Google Shape;364;p28"/>
            <p:cNvSpPr/>
            <p:nvPr/>
          </p:nvSpPr>
          <p:spPr>
            <a:xfrm>
              <a:off x="7425229" y="898755"/>
              <a:ext cx="373200" cy="373200"/>
            </a:xfrm>
            <a:prstGeom prst="ellipse">
              <a:avLst/>
            </a:prstGeom>
            <a:solidFill>
              <a:srgbClr val="DEDEDE">
                <a:alpha val="1059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5" name="Google Shape;365;p28"/>
            <p:cNvSpPr/>
            <p:nvPr/>
          </p:nvSpPr>
          <p:spPr>
            <a:xfrm>
              <a:off x="7873740" y="898755"/>
              <a:ext cx="373200" cy="373200"/>
            </a:xfrm>
            <a:prstGeom prst="ellipse">
              <a:avLst/>
            </a:prstGeom>
            <a:solidFill>
              <a:srgbClr val="DEDEDE">
                <a:alpha val="1059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6" name="Google Shape;366;p28"/>
            <p:cNvSpPr/>
            <p:nvPr/>
          </p:nvSpPr>
          <p:spPr>
            <a:xfrm>
              <a:off x="8322251" y="898755"/>
              <a:ext cx="373200" cy="373200"/>
            </a:xfrm>
            <a:prstGeom prst="ellipse">
              <a:avLst/>
            </a:prstGeom>
            <a:solidFill>
              <a:srgbClr val="DEDEDE">
                <a:alpha val="1059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7" name="Google Shape;367;p28"/>
            <p:cNvSpPr/>
            <p:nvPr/>
          </p:nvSpPr>
          <p:spPr>
            <a:xfrm>
              <a:off x="8770763" y="898755"/>
              <a:ext cx="373200" cy="373200"/>
            </a:xfrm>
            <a:prstGeom prst="ellipse">
              <a:avLst/>
            </a:prstGeom>
            <a:solidFill>
              <a:srgbClr val="DEDEDE">
                <a:alpha val="1059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8" name="Google Shape;368;p28"/>
            <p:cNvSpPr/>
            <p:nvPr/>
          </p:nvSpPr>
          <p:spPr>
            <a:xfrm>
              <a:off x="3388636" y="471051"/>
              <a:ext cx="373200" cy="373200"/>
            </a:xfrm>
            <a:prstGeom prst="ellipse">
              <a:avLst/>
            </a:prstGeom>
            <a:solidFill>
              <a:srgbClr val="DEDEDE">
                <a:alpha val="1059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9" name="Google Shape;369;p28"/>
            <p:cNvSpPr/>
            <p:nvPr/>
          </p:nvSpPr>
          <p:spPr>
            <a:xfrm>
              <a:off x="3837147" y="471051"/>
              <a:ext cx="373200" cy="373200"/>
            </a:xfrm>
            <a:prstGeom prst="ellipse">
              <a:avLst/>
            </a:prstGeom>
            <a:solidFill>
              <a:srgbClr val="DEDEDE">
                <a:alpha val="1059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0" name="Google Shape;370;p28"/>
            <p:cNvSpPr/>
            <p:nvPr/>
          </p:nvSpPr>
          <p:spPr>
            <a:xfrm>
              <a:off x="4285658" y="471051"/>
              <a:ext cx="373200" cy="373200"/>
            </a:xfrm>
            <a:prstGeom prst="ellipse">
              <a:avLst/>
            </a:prstGeom>
            <a:solidFill>
              <a:srgbClr val="DEDEDE">
                <a:alpha val="1059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 name="Google Shape;371;p28"/>
            <p:cNvSpPr/>
            <p:nvPr/>
          </p:nvSpPr>
          <p:spPr>
            <a:xfrm>
              <a:off x="4734169" y="471051"/>
              <a:ext cx="373200" cy="373200"/>
            </a:xfrm>
            <a:prstGeom prst="ellipse">
              <a:avLst/>
            </a:prstGeom>
            <a:solidFill>
              <a:srgbClr val="DEDEDE">
                <a:alpha val="1059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2" name="Google Shape;372;p28"/>
            <p:cNvSpPr/>
            <p:nvPr/>
          </p:nvSpPr>
          <p:spPr>
            <a:xfrm>
              <a:off x="5182681" y="471051"/>
              <a:ext cx="373200" cy="373200"/>
            </a:xfrm>
            <a:prstGeom prst="ellipse">
              <a:avLst/>
            </a:prstGeom>
            <a:solidFill>
              <a:srgbClr val="DEDEDE">
                <a:alpha val="1059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3" name="Google Shape;373;p28"/>
            <p:cNvSpPr/>
            <p:nvPr/>
          </p:nvSpPr>
          <p:spPr>
            <a:xfrm>
              <a:off x="5631192" y="471051"/>
              <a:ext cx="373200" cy="373200"/>
            </a:xfrm>
            <a:prstGeom prst="ellipse">
              <a:avLst/>
            </a:prstGeom>
            <a:solidFill>
              <a:srgbClr val="DEDEDE">
                <a:alpha val="1059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4" name="Google Shape;374;p28"/>
            <p:cNvSpPr/>
            <p:nvPr/>
          </p:nvSpPr>
          <p:spPr>
            <a:xfrm>
              <a:off x="6079703" y="471051"/>
              <a:ext cx="373200" cy="373200"/>
            </a:xfrm>
            <a:prstGeom prst="ellipse">
              <a:avLst/>
            </a:prstGeom>
            <a:solidFill>
              <a:srgbClr val="DEDEDE">
                <a:alpha val="1059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5" name="Google Shape;375;p28"/>
            <p:cNvSpPr/>
            <p:nvPr/>
          </p:nvSpPr>
          <p:spPr>
            <a:xfrm>
              <a:off x="6528215" y="471051"/>
              <a:ext cx="373200" cy="373200"/>
            </a:xfrm>
            <a:prstGeom prst="ellipse">
              <a:avLst/>
            </a:prstGeom>
            <a:solidFill>
              <a:srgbClr val="DEDEDE">
                <a:alpha val="1059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6" name="Google Shape;376;p28"/>
            <p:cNvSpPr/>
            <p:nvPr/>
          </p:nvSpPr>
          <p:spPr>
            <a:xfrm>
              <a:off x="6976726" y="471051"/>
              <a:ext cx="373200" cy="373200"/>
            </a:xfrm>
            <a:prstGeom prst="ellipse">
              <a:avLst/>
            </a:prstGeom>
            <a:solidFill>
              <a:srgbClr val="DEDEDE">
                <a:alpha val="1059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7" name="Google Shape;377;p28"/>
            <p:cNvSpPr/>
            <p:nvPr/>
          </p:nvSpPr>
          <p:spPr>
            <a:xfrm>
              <a:off x="7425229" y="471051"/>
              <a:ext cx="373200" cy="373200"/>
            </a:xfrm>
            <a:prstGeom prst="ellipse">
              <a:avLst/>
            </a:prstGeom>
            <a:solidFill>
              <a:srgbClr val="DEDEDE">
                <a:alpha val="1059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8" name="Google Shape;378;p28"/>
            <p:cNvSpPr/>
            <p:nvPr/>
          </p:nvSpPr>
          <p:spPr>
            <a:xfrm>
              <a:off x="7873740" y="471051"/>
              <a:ext cx="373200" cy="373200"/>
            </a:xfrm>
            <a:prstGeom prst="ellipse">
              <a:avLst/>
            </a:prstGeom>
            <a:solidFill>
              <a:srgbClr val="DEDEDE">
                <a:alpha val="1059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9" name="Google Shape;379;p28"/>
            <p:cNvSpPr/>
            <p:nvPr/>
          </p:nvSpPr>
          <p:spPr>
            <a:xfrm>
              <a:off x="8322251" y="471051"/>
              <a:ext cx="373200" cy="373200"/>
            </a:xfrm>
            <a:prstGeom prst="ellipse">
              <a:avLst/>
            </a:prstGeom>
            <a:solidFill>
              <a:srgbClr val="DEDEDE">
                <a:alpha val="1059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0" name="Google Shape;380;p28"/>
            <p:cNvSpPr/>
            <p:nvPr/>
          </p:nvSpPr>
          <p:spPr>
            <a:xfrm>
              <a:off x="8770763" y="471051"/>
              <a:ext cx="373200" cy="373200"/>
            </a:xfrm>
            <a:prstGeom prst="ellipse">
              <a:avLst/>
            </a:prstGeom>
            <a:solidFill>
              <a:srgbClr val="DEDEDE">
                <a:alpha val="1059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1" name="Google Shape;381;p28"/>
            <p:cNvSpPr/>
            <p:nvPr/>
          </p:nvSpPr>
          <p:spPr>
            <a:xfrm>
              <a:off x="3388636" y="43347"/>
              <a:ext cx="373200" cy="373200"/>
            </a:xfrm>
            <a:prstGeom prst="ellipse">
              <a:avLst/>
            </a:prstGeom>
            <a:solidFill>
              <a:srgbClr val="DEDEDE">
                <a:alpha val="1059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2" name="Google Shape;382;p28"/>
            <p:cNvSpPr/>
            <p:nvPr/>
          </p:nvSpPr>
          <p:spPr>
            <a:xfrm>
              <a:off x="3837147" y="43347"/>
              <a:ext cx="373200" cy="373200"/>
            </a:xfrm>
            <a:prstGeom prst="ellipse">
              <a:avLst/>
            </a:prstGeom>
            <a:solidFill>
              <a:srgbClr val="DEDEDE">
                <a:alpha val="1059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3" name="Google Shape;383;p28"/>
            <p:cNvSpPr/>
            <p:nvPr/>
          </p:nvSpPr>
          <p:spPr>
            <a:xfrm>
              <a:off x="4285658" y="43347"/>
              <a:ext cx="373200" cy="373200"/>
            </a:xfrm>
            <a:prstGeom prst="ellipse">
              <a:avLst/>
            </a:prstGeom>
            <a:solidFill>
              <a:srgbClr val="DEDEDE">
                <a:alpha val="1059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4" name="Google Shape;384;p28"/>
            <p:cNvSpPr/>
            <p:nvPr/>
          </p:nvSpPr>
          <p:spPr>
            <a:xfrm>
              <a:off x="4734169" y="43360"/>
              <a:ext cx="373200" cy="373200"/>
            </a:xfrm>
            <a:prstGeom prst="ellipse">
              <a:avLst/>
            </a:prstGeom>
            <a:solidFill>
              <a:srgbClr val="DEDEDE">
                <a:alpha val="1059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5" name="Google Shape;385;p28"/>
            <p:cNvSpPr/>
            <p:nvPr/>
          </p:nvSpPr>
          <p:spPr>
            <a:xfrm>
              <a:off x="5182681" y="43347"/>
              <a:ext cx="373200" cy="373200"/>
            </a:xfrm>
            <a:prstGeom prst="ellipse">
              <a:avLst/>
            </a:prstGeom>
            <a:solidFill>
              <a:srgbClr val="DEDEDE">
                <a:alpha val="1059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6" name="Google Shape;386;p28"/>
            <p:cNvSpPr/>
            <p:nvPr/>
          </p:nvSpPr>
          <p:spPr>
            <a:xfrm>
              <a:off x="5631192" y="43347"/>
              <a:ext cx="373200" cy="373200"/>
            </a:xfrm>
            <a:prstGeom prst="ellipse">
              <a:avLst/>
            </a:prstGeom>
            <a:solidFill>
              <a:srgbClr val="DEDEDE">
                <a:alpha val="1059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7" name="Google Shape;387;p28"/>
            <p:cNvSpPr/>
            <p:nvPr/>
          </p:nvSpPr>
          <p:spPr>
            <a:xfrm>
              <a:off x="6079703" y="43347"/>
              <a:ext cx="373200" cy="373200"/>
            </a:xfrm>
            <a:prstGeom prst="ellipse">
              <a:avLst/>
            </a:prstGeom>
            <a:solidFill>
              <a:srgbClr val="DEDEDE">
                <a:alpha val="1059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8" name="Google Shape;388;p28"/>
            <p:cNvSpPr/>
            <p:nvPr/>
          </p:nvSpPr>
          <p:spPr>
            <a:xfrm>
              <a:off x="6528215" y="43347"/>
              <a:ext cx="373200" cy="373200"/>
            </a:xfrm>
            <a:prstGeom prst="ellipse">
              <a:avLst/>
            </a:prstGeom>
            <a:solidFill>
              <a:srgbClr val="DEDEDE">
                <a:alpha val="1059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9" name="Google Shape;389;p28"/>
            <p:cNvSpPr/>
            <p:nvPr/>
          </p:nvSpPr>
          <p:spPr>
            <a:xfrm>
              <a:off x="6976726" y="43347"/>
              <a:ext cx="373200" cy="373200"/>
            </a:xfrm>
            <a:prstGeom prst="ellipse">
              <a:avLst/>
            </a:prstGeom>
            <a:solidFill>
              <a:srgbClr val="DEDEDE">
                <a:alpha val="1059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0" name="Google Shape;390;p28"/>
            <p:cNvSpPr/>
            <p:nvPr/>
          </p:nvSpPr>
          <p:spPr>
            <a:xfrm>
              <a:off x="7425229" y="43347"/>
              <a:ext cx="373200" cy="373200"/>
            </a:xfrm>
            <a:prstGeom prst="ellipse">
              <a:avLst/>
            </a:prstGeom>
            <a:solidFill>
              <a:srgbClr val="DEDEDE">
                <a:alpha val="1059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1" name="Google Shape;391;p28"/>
            <p:cNvSpPr/>
            <p:nvPr/>
          </p:nvSpPr>
          <p:spPr>
            <a:xfrm>
              <a:off x="7873740" y="43347"/>
              <a:ext cx="373200" cy="373200"/>
            </a:xfrm>
            <a:prstGeom prst="ellipse">
              <a:avLst/>
            </a:prstGeom>
            <a:solidFill>
              <a:srgbClr val="DEDEDE">
                <a:alpha val="1059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2" name="Google Shape;392;p28"/>
            <p:cNvSpPr/>
            <p:nvPr/>
          </p:nvSpPr>
          <p:spPr>
            <a:xfrm>
              <a:off x="8322251" y="43347"/>
              <a:ext cx="373200" cy="373200"/>
            </a:xfrm>
            <a:prstGeom prst="ellipse">
              <a:avLst/>
            </a:prstGeom>
            <a:solidFill>
              <a:srgbClr val="DEDEDE">
                <a:alpha val="1059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3" name="Google Shape;393;p28"/>
            <p:cNvSpPr/>
            <p:nvPr/>
          </p:nvSpPr>
          <p:spPr>
            <a:xfrm>
              <a:off x="8770763" y="43347"/>
              <a:ext cx="373200" cy="373200"/>
            </a:xfrm>
            <a:prstGeom prst="ellipse">
              <a:avLst/>
            </a:prstGeom>
            <a:solidFill>
              <a:srgbClr val="DEDEDE">
                <a:alpha val="1059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4" name="Google Shape;394;p28"/>
            <p:cNvSpPr/>
            <p:nvPr/>
          </p:nvSpPr>
          <p:spPr>
            <a:xfrm>
              <a:off x="3837147" y="3871914"/>
              <a:ext cx="373200" cy="373200"/>
            </a:xfrm>
            <a:prstGeom prst="ellipse">
              <a:avLst/>
            </a:prstGeom>
            <a:solidFill>
              <a:srgbClr val="DEDEDE">
                <a:alpha val="1059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5" name="Google Shape;395;p28"/>
            <p:cNvSpPr/>
            <p:nvPr/>
          </p:nvSpPr>
          <p:spPr>
            <a:xfrm>
              <a:off x="4285658" y="3871914"/>
              <a:ext cx="373200" cy="373200"/>
            </a:xfrm>
            <a:prstGeom prst="ellipse">
              <a:avLst/>
            </a:prstGeom>
            <a:solidFill>
              <a:srgbClr val="DEDEDE">
                <a:alpha val="1059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6" name="Google Shape;396;p28"/>
            <p:cNvSpPr/>
            <p:nvPr/>
          </p:nvSpPr>
          <p:spPr>
            <a:xfrm>
              <a:off x="4734169" y="3871914"/>
              <a:ext cx="373200" cy="373200"/>
            </a:xfrm>
            <a:prstGeom prst="ellipse">
              <a:avLst/>
            </a:prstGeom>
            <a:solidFill>
              <a:srgbClr val="DEDEDE">
                <a:alpha val="1059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7" name="Google Shape;397;p28"/>
            <p:cNvSpPr/>
            <p:nvPr/>
          </p:nvSpPr>
          <p:spPr>
            <a:xfrm>
              <a:off x="5182681" y="3871914"/>
              <a:ext cx="373200" cy="373200"/>
            </a:xfrm>
            <a:prstGeom prst="ellipse">
              <a:avLst/>
            </a:prstGeom>
            <a:solidFill>
              <a:srgbClr val="DEDEDE">
                <a:alpha val="1059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8" name="Google Shape;398;p28"/>
            <p:cNvSpPr/>
            <p:nvPr/>
          </p:nvSpPr>
          <p:spPr>
            <a:xfrm>
              <a:off x="5631192" y="3871914"/>
              <a:ext cx="373200" cy="373200"/>
            </a:xfrm>
            <a:prstGeom prst="ellipse">
              <a:avLst/>
            </a:prstGeom>
            <a:solidFill>
              <a:srgbClr val="DEDEDE">
                <a:alpha val="1059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9" name="Google Shape;399;p28"/>
            <p:cNvSpPr/>
            <p:nvPr/>
          </p:nvSpPr>
          <p:spPr>
            <a:xfrm>
              <a:off x="6079703" y="3871914"/>
              <a:ext cx="373200" cy="373200"/>
            </a:xfrm>
            <a:prstGeom prst="ellipse">
              <a:avLst/>
            </a:prstGeom>
            <a:solidFill>
              <a:srgbClr val="DEDEDE">
                <a:alpha val="1059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0" name="Google Shape;400;p28"/>
            <p:cNvSpPr/>
            <p:nvPr/>
          </p:nvSpPr>
          <p:spPr>
            <a:xfrm>
              <a:off x="6528215" y="3871914"/>
              <a:ext cx="373200" cy="373200"/>
            </a:xfrm>
            <a:prstGeom prst="ellipse">
              <a:avLst/>
            </a:prstGeom>
            <a:solidFill>
              <a:srgbClr val="DEDEDE">
                <a:alpha val="1059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1" name="Google Shape;401;p28"/>
            <p:cNvSpPr/>
            <p:nvPr/>
          </p:nvSpPr>
          <p:spPr>
            <a:xfrm>
              <a:off x="6976726" y="3871914"/>
              <a:ext cx="373200" cy="373200"/>
            </a:xfrm>
            <a:prstGeom prst="ellipse">
              <a:avLst/>
            </a:prstGeom>
            <a:solidFill>
              <a:srgbClr val="DEDEDE">
                <a:alpha val="1059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2" name="Google Shape;402;p28"/>
            <p:cNvSpPr/>
            <p:nvPr/>
          </p:nvSpPr>
          <p:spPr>
            <a:xfrm>
              <a:off x="7425229" y="3871914"/>
              <a:ext cx="373200" cy="373200"/>
            </a:xfrm>
            <a:prstGeom prst="ellipse">
              <a:avLst/>
            </a:prstGeom>
            <a:solidFill>
              <a:srgbClr val="DEDEDE">
                <a:alpha val="1059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3" name="Google Shape;403;p28"/>
            <p:cNvSpPr/>
            <p:nvPr/>
          </p:nvSpPr>
          <p:spPr>
            <a:xfrm>
              <a:off x="7873740" y="3871914"/>
              <a:ext cx="373200" cy="373200"/>
            </a:xfrm>
            <a:prstGeom prst="ellipse">
              <a:avLst/>
            </a:prstGeom>
            <a:solidFill>
              <a:srgbClr val="DEDEDE">
                <a:alpha val="1059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4" name="Google Shape;404;p28"/>
            <p:cNvSpPr/>
            <p:nvPr/>
          </p:nvSpPr>
          <p:spPr>
            <a:xfrm>
              <a:off x="8322251" y="3871914"/>
              <a:ext cx="373200" cy="373200"/>
            </a:xfrm>
            <a:prstGeom prst="ellipse">
              <a:avLst/>
            </a:prstGeom>
            <a:solidFill>
              <a:srgbClr val="DEDEDE">
                <a:alpha val="1059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5" name="Google Shape;405;p28"/>
            <p:cNvSpPr/>
            <p:nvPr/>
          </p:nvSpPr>
          <p:spPr>
            <a:xfrm>
              <a:off x="8770763" y="3871914"/>
              <a:ext cx="373200" cy="373200"/>
            </a:xfrm>
            <a:prstGeom prst="ellipse">
              <a:avLst/>
            </a:prstGeom>
            <a:solidFill>
              <a:srgbClr val="DEDEDE">
                <a:alpha val="1059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6" name="Google Shape;406;p28"/>
            <p:cNvSpPr/>
            <p:nvPr/>
          </p:nvSpPr>
          <p:spPr>
            <a:xfrm>
              <a:off x="3837147" y="3444210"/>
              <a:ext cx="373200" cy="373200"/>
            </a:xfrm>
            <a:prstGeom prst="ellipse">
              <a:avLst/>
            </a:prstGeom>
            <a:solidFill>
              <a:srgbClr val="DEDEDE">
                <a:alpha val="1059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7" name="Google Shape;407;p28"/>
            <p:cNvSpPr/>
            <p:nvPr/>
          </p:nvSpPr>
          <p:spPr>
            <a:xfrm>
              <a:off x="4285658" y="3444210"/>
              <a:ext cx="373200" cy="373200"/>
            </a:xfrm>
            <a:prstGeom prst="ellipse">
              <a:avLst/>
            </a:prstGeom>
            <a:solidFill>
              <a:srgbClr val="DEDEDE">
                <a:alpha val="1059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8" name="Google Shape;408;p28"/>
            <p:cNvSpPr/>
            <p:nvPr/>
          </p:nvSpPr>
          <p:spPr>
            <a:xfrm>
              <a:off x="4734169" y="3444210"/>
              <a:ext cx="373200" cy="373200"/>
            </a:xfrm>
            <a:prstGeom prst="ellipse">
              <a:avLst/>
            </a:prstGeom>
            <a:solidFill>
              <a:srgbClr val="DEDEDE">
                <a:alpha val="1059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9" name="Google Shape;409;p28"/>
            <p:cNvSpPr/>
            <p:nvPr/>
          </p:nvSpPr>
          <p:spPr>
            <a:xfrm>
              <a:off x="5182681" y="3444210"/>
              <a:ext cx="373200" cy="373200"/>
            </a:xfrm>
            <a:prstGeom prst="ellipse">
              <a:avLst/>
            </a:prstGeom>
            <a:solidFill>
              <a:srgbClr val="DEDEDE">
                <a:alpha val="1059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0" name="Google Shape;410;p28"/>
            <p:cNvSpPr/>
            <p:nvPr/>
          </p:nvSpPr>
          <p:spPr>
            <a:xfrm>
              <a:off x="5631192" y="3444210"/>
              <a:ext cx="373200" cy="373200"/>
            </a:xfrm>
            <a:prstGeom prst="ellipse">
              <a:avLst/>
            </a:prstGeom>
            <a:solidFill>
              <a:srgbClr val="DEDEDE">
                <a:alpha val="1059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1" name="Google Shape;411;p28"/>
            <p:cNvSpPr/>
            <p:nvPr/>
          </p:nvSpPr>
          <p:spPr>
            <a:xfrm>
              <a:off x="6079703" y="3444210"/>
              <a:ext cx="373200" cy="373200"/>
            </a:xfrm>
            <a:prstGeom prst="ellipse">
              <a:avLst/>
            </a:prstGeom>
            <a:solidFill>
              <a:srgbClr val="DEDEDE">
                <a:alpha val="1059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2" name="Google Shape;412;p28"/>
            <p:cNvSpPr/>
            <p:nvPr/>
          </p:nvSpPr>
          <p:spPr>
            <a:xfrm>
              <a:off x="6528215" y="3444210"/>
              <a:ext cx="373200" cy="373200"/>
            </a:xfrm>
            <a:prstGeom prst="ellipse">
              <a:avLst/>
            </a:prstGeom>
            <a:solidFill>
              <a:srgbClr val="DEDEDE">
                <a:alpha val="1059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3" name="Google Shape;413;p28"/>
            <p:cNvSpPr/>
            <p:nvPr/>
          </p:nvSpPr>
          <p:spPr>
            <a:xfrm>
              <a:off x="6976726" y="3444210"/>
              <a:ext cx="373200" cy="373200"/>
            </a:xfrm>
            <a:prstGeom prst="ellipse">
              <a:avLst/>
            </a:prstGeom>
            <a:solidFill>
              <a:srgbClr val="DEDEDE">
                <a:alpha val="1059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4" name="Google Shape;414;p28"/>
            <p:cNvSpPr/>
            <p:nvPr/>
          </p:nvSpPr>
          <p:spPr>
            <a:xfrm>
              <a:off x="7425229" y="3444210"/>
              <a:ext cx="373200" cy="373200"/>
            </a:xfrm>
            <a:prstGeom prst="ellipse">
              <a:avLst/>
            </a:prstGeom>
            <a:solidFill>
              <a:srgbClr val="DEDEDE">
                <a:alpha val="1059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5" name="Google Shape;415;p28"/>
            <p:cNvSpPr/>
            <p:nvPr/>
          </p:nvSpPr>
          <p:spPr>
            <a:xfrm>
              <a:off x="7873740" y="3444210"/>
              <a:ext cx="373200" cy="373200"/>
            </a:xfrm>
            <a:prstGeom prst="ellipse">
              <a:avLst/>
            </a:prstGeom>
            <a:solidFill>
              <a:srgbClr val="DEDEDE">
                <a:alpha val="1059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6" name="Google Shape;416;p28"/>
            <p:cNvSpPr/>
            <p:nvPr/>
          </p:nvSpPr>
          <p:spPr>
            <a:xfrm>
              <a:off x="8322251" y="3444210"/>
              <a:ext cx="373200" cy="373200"/>
            </a:xfrm>
            <a:prstGeom prst="ellipse">
              <a:avLst/>
            </a:prstGeom>
            <a:solidFill>
              <a:srgbClr val="DEDEDE">
                <a:alpha val="1059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7" name="Google Shape;417;p28"/>
            <p:cNvSpPr/>
            <p:nvPr/>
          </p:nvSpPr>
          <p:spPr>
            <a:xfrm>
              <a:off x="8770763" y="3444210"/>
              <a:ext cx="373200" cy="373200"/>
            </a:xfrm>
            <a:prstGeom prst="ellipse">
              <a:avLst/>
            </a:prstGeom>
            <a:solidFill>
              <a:srgbClr val="DEDEDE">
                <a:alpha val="1059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8" name="Google Shape;418;p28"/>
            <p:cNvSpPr/>
            <p:nvPr/>
          </p:nvSpPr>
          <p:spPr>
            <a:xfrm>
              <a:off x="3837147" y="3016506"/>
              <a:ext cx="373200" cy="373200"/>
            </a:xfrm>
            <a:prstGeom prst="ellipse">
              <a:avLst/>
            </a:prstGeom>
            <a:solidFill>
              <a:srgbClr val="DEDEDE">
                <a:alpha val="1059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9" name="Google Shape;419;p28"/>
            <p:cNvSpPr/>
            <p:nvPr/>
          </p:nvSpPr>
          <p:spPr>
            <a:xfrm>
              <a:off x="4285658" y="3016506"/>
              <a:ext cx="373200" cy="373200"/>
            </a:xfrm>
            <a:prstGeom prst="ellipse">
              <a:avLst/>
            </a:prstGeom>
            <a:solidFill>
              <a:srgbClr val="DEDEDE">
                <a:alpha val="1059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0" name="Google Shape;420;p28"/>
            <p:cNvSpPr/>
            <p:nvPr/>
          </p:nvSpPr>
          <p:spPr>
            <a:xfrm>
              <a:off x="4734169" y="3016506"/>
              <a:ext cx="373200" cy="373200"/>
            </a:xfrm>
            <a:prstGeom prst="ellipse">
              <a:avLst/>
            </a:prstGeom>
            <a:solidFill>
              <a:srgbClr val="DEDEDE">
                <a:alpha val="1059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1" name="Google Shape;421;p28"/>
            <p:cNvSpPr/>
            <p:nvPr/>
          </p:nvSpPr>
          <p:spPr>
            <a:xfrm>
              <a:off x="5182681" y="3016506"/>
              <a:ext cx="373200" cy="373200"/>
            </a:xfrm>
            <a:prstGeom prst="ellipse">
              <a:avLst/>
            </a:prstGeom>
            <a:solidFill>
              <a:srgbClr val="DEDEDE">
                <a:alpha val="1059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2" name="Google Shape;422;p28"/>
            <p:cNvSpPr/>
            <p:nvPr/>
          </p:nvSpPr>
          <p:spPr>
            <a:xfrm>
              <a:off x="5631192" y="3016506"/>
              <a:ext cx="373200" cy="373200"/>
            </a:xfrm>
            <a:prstGeom prst="ellipse">
              <a:avLst/>
            </a:prstGeom>
            <a:solidFill>
              <a:srgbClr val="DEDEDE">
                <a:alpha val="1059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3" name="Google Shape;423;p28"/>
            <p:cNvSpPr/>
            <p:nvPr/>
          </p:nvSpPr>
          <p:spPr>
            <a:xfrm>
              <a:off x="6079703" y="3016506"/>
              <a:ext cx="373200" cy="373200"/>
            </a:xfrm>
            <a:prstGeom prst="ellipse">
              <a:avLst/>
            </a:prstGeom>
            <a:solidFill>
              <a:srgbClr val="DEDEDE">
                <a:alpha val="1059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4" name="Google Shape;424;p28"/>
            <p:cNvSpPr/>
            <p:nvPr/>
          </p:nvSpPr>
          <p:spPr>
            <a:xfrm>
              <a:off x="6528215" y="3016506"/>
              <a:ext cx="373200" cy="373200"/>
            </a:xfrm>
            <a:prstGeom prst="ellipse">
              <a:avLst/>
            </a:prstGeom>
            <a:solidFill>
              <a:srgbClr val="DEDEDE">
                <a:alpha val="1059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5" name="Google Shape;425;p28"/>
            <p:cNvSpPr/>
            <p:nvPr/>
          </p:nvSpPr>
          <p:spPr>
            <a:xfrm>
              <a:off x="6976726" y="3016506"/>
              <a:ext cx="373200" cy="373200"/>
            </a:xfrm>
            <a:prstGeom prst="ellipse">
              <a:avLst/>
            </a:prstGeom>
            <a:solidFill>
              <a:srgbClr val="DEDEDE">
                <a:alpha val="1059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6" name="Google Shape;426;p28"/>
            <p:cNvSpPr/>
            <p:nvPr/>
          </p:nvSpPr>
          <p:spPr>
            <a:xfrm>
              <a:off x="7425229" y="3016506"/>
              <a:ext cx="373200" cy="373200"/>
            </a:xfrm>
            <a:prstGeom prst="ellipse">
              <a:avLst/>
            </a:prstGeom>
            <a:solidFill>
              <a:srgbClr val="DEDEDE">
                <a:alpha val="1059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7" name="Google Shape;427;p28"/>
            <p:cNvSpPr/>
            <p:nvPr/>
          </p:nvSpPr>
          <p:spPr>
            <a:xfrm>
              <a:off x="7873740" y="3016506"/>
              <a:ext cx="373200" cy="373200"/>
            </a:xfrm>
            <a:prstGeom prst="ellipse">
              <a:avLst/>
            </a:prstGeom>
            <a:solidFill>
              <a:srgbClr val="DEDEDE">
                <a:alpha val="1059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8" name="Google Shape;428;p28"/>
            <p:cNvSpPr/>
            <p:nvPr/>
          </p:nvSpPr>
          <p:spPr>
            <a:xfrm>
              <a:off x="8322251" y="3016506"/>
              <a:ext cx="373200" cy="373200"/>
            </a:xfrm>
            <a:prstGeom prst="ellipse">
              <a:avLst/>
            </a:prstGeom>
            <a:solidFill>
              <a:srgbClr val="DEDEDE">
                <a:alpha val="1059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9" name="Google Shape;429;p28"/>
            <p:cNvSpPr/>
            <p:nvPr/>
          </p:nvSpPr>
          <p:spPr>
            <a:xfrm>
              <a:off x="8770763" y="3016506"/>
              <a:ext cx="373200" cy="373200"/>
            </a:xfrm>
            <a:prstGeom prst="ellipse">
              <a:avLst/>
            </a:prstGeom>
            <a:solidFill>
              <a:srgbClr val="DEDEDE">
                <a:alpha val="1059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0" name="Google Shape;430;p28"/>
            <p:cNvSpPr/>
            <p:nvPr/>
          </p:nvSpPr>
          <p:spPr>
            <a:xfrm>
              <a:off x="3837147" y="2588802"/>
              <a:ext cx="373200" cy="373200"/>
            </a:xfrm>
            <a:prstGeom prst="ellipse">
              <a:avLst/>
            </a:prstGeom>
            <a:solidFill>
              <a:srgbClr val="DEDEDE">
                <a:alpha val="1059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1" name="Google Shape;431;p28"/>
            <p:cNvSpPr/>
            <p:nvPr/>
          </p:nvSpPr>
          <p:spPr>
            <a:xfrm>
              <a:off x="4285658" y="2588802"/>
              <a:ext cx="373200" cy="373200"/>
            </a:xfrm>
            <a:prstGeom prst="ellipse">
              <a:avLst/>
            </a:prstGeom>
            <a:solidFill>
              <a:srgbClr val="DEDEDE">
                <a:alpha val="1059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2" name="Google Shape;432;p28"/>
            <p:cNvSpPr/>
            <p:nvPr/>
          </p:nvSpPr>
          <p:spPr>
            <a:xfrm>
              <a:off x="4734169" y="2588802"/>
              <a:ext cx="373200" cy="373200"/>
            </a:xfrm>
            <a:prstGeom prst="ellipse">
              <a:avLst/>
            </a:prstGeom>
            <a:solidFill>
              <a:srgbClr val="DEDEDE">
                <a:alpha val="1059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3" name="Google Shape;433;p28"/>
            <p:cNvSpPr/>
            <p:nvPr/>
          </p:nvSpPr>
          <p:spPr>
            <a:xfrm>
              <a:off x="5182681" y="2588802"/>
              <a:ext cx="373200" cy="373200"/>
            </a:xfrm>
            <a:prstGeom prst="ellipse">
              <a:avLst/>
            </a:prstGeom>
            <a:solidFill>
              <a:srgbClr val="DEDEDE">
                <a:alpha val="1059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4" name="Google Shape;434;p28"/>
            <p:cNvSpPr/>
            <p:nvPr/>
          </p:nvSpPr>
          <p:spPr>
            <a:xfrm>
              <a:off x="5631192" y="2588802"/>
              <a:ext cx="373200" cy="373200"/>
            </a:xfrm>
            <a:prstGeom prst="ellipse">
              <a:avLst/>
            </a:prstGeom>
            <a:solidFill>
              <a:srgbClr val="DEDEDE">
                <a:alpha val="1059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5" name="Google Shape;435;p28"/>
            <p:cNvSpPr/>
            <p:nvPr/>
          </p:nvSpPr>
          <p:spPr>
            <a:xfrm>
              <a:off x="6079703" y="2588802"/>
              <a:ext cx="373200" cy="373200"/>
            </a:xfrm>
            <a:prstGeom prst="ellipse">
              <a:avLst/>
            </a:prstGeom>
            <a:solidFill>
              <a:srgbClr val="DEDEDE">
                <a:alpha val="1059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6" name="Google Shape;436;p28"/>
            <p:cNvSpPr/>
            <p:nvPr/>
          </p:nvSpPr>
          <p:spPr>
            <a:xfrm>
              <a:off x="6528215" y="2588802"/>
              <a:ext cx="373200" cy="373200"/>
            </a:xfrm>
            <a:prstGeom prst="ellipse">
              <a:avLst/>
            </a:prstGeom>
            <a:solidFill>
              <a:srgbClr val="DEDEDE">
                <a:alpha val="1059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7" name="Google Shape;437;p28"/>
            <p:cNvSpPr/>
            <p:nvPr/>
          </p:nvSpPr>
          <p:spPr>
            <a:xfrm>
              <a:off x="6976726" y="2588802"/>
              <a:ext cx="373200" cy="373200"/>
            </a:xfrm>
            <a:prstGeom prst="ellipse">
              <a:avLst/>
            </a:prstGeom>
            <a:solidFill>
              <a:srgbClr val="DEDEDE">
                <a:alpha val="1059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8" name="Google Shape;438;p28"/>
            <p:cNvSpPr/>
            <p:nvPr/>
          </p:nvSpPr>
          <p:spPr>
            <a:xfrm>
              <a:off x="7425229" y="2588802"/>
              <a:ext cx="373200" cy="373200"/>
            </a:xfrm>
            <a:prstGeom prst="ellipse">
              <a:avLst/>
            </a:prstGeom>
            <a:solidFill>
              <a:srgbClr val="DEDEDE">
                <a:alpha val="1059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9" name="Google Shape;439;p28"/>
            <p:cNvSpPr/>
            <p:nvPr/>
          </p:nvSpPr>
          <p:spPr>
            <a:xfrm>
              <a:off x="7873740" y="2588802"/>
              <a:ext cx="373200" cy="373200"/>
            </a:xfrm>
            <a:prstGeom prst="ellipse">
              <a:avLst/>
            </a:prstGeom>
            <a:solidFill>
              <a:srgbClr val="DEDEDE">
                <a:alpha val="1059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0" name="Google Shape;440;p28"/>
            <p:cNvSpPr/>
            <p:nvPr/>
          </p:nvSpPr>
          <p:spPr>
            <a:xfrm>
              <a:off x="8322251" y="2588802"/>
              <a:ext cx="373200" cy="373200"/>
            </a:xfrm>
            <a:prstGeom prst="ellipse">
              <a:avLst/>
            </a:prstGeom>
            <a:solidFill>
              <a:srgbClr val="DEDEDE">
                <a:alpha val="1059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1" name="Google Shape;441;p28"/>
            <p:cNvSpPr/>
            <p:nvPr/>
          </p:nvSpPr>
          <p:spPr>
            <a:xfrm>
              <a:off x="8770763" y="2588802"/>
              <a:ext cx="373200" cy="373200"/>
            </a:xfrm>
            <a:prstGeom prst="ellipse">
              <a:avLst/>
            </a:prstGeom>
            <a:solidFill>
              <a:srgbClr val="DEDEDE">
                <a:alpha val="1059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2" name="Google Shape;442;p28"/>
            <p:cNvSpPr/>
            <p:nvPr/>
          </p:nvSpPr>
          <p:spPr>
            <a:xfrm>
              <a:off x="3837147" y="2161098"/>
              <a:ext cx="373200" cy="373200"/>
            </a:xfrm>
            <a:prstGeom prst="ellipse">
              <a:avLst/>
            </a:prstGeom>
            <a:solidFill>
              <a:srgbClr val="DEDEDE">
                <a:alpha val="1059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3" name="Google Shape;443;p28"/>
            <p:cNvSpPr/>
            <p:nvPr/>
          </p:nvSpPr>
          <p:spPr>
            <a:xfrm>
              <a:off x="4285658" y="2161098"/>
              <a:ext cx="373200" cy="373200"/>
            </a:xfrm>
            <a:prstGeom prst="ellipse">
              <a:avLst/>
            </a:prstGeom>
            <a:solidFill>
              <a:srgbClr val="DEDEDE">
                <a:alpha val="1059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4" name="Google Shape;444;p28"/>
            <p:cNvSpPr/>
            <p:nvPr/>
          </p:nvSpPr>
          <p:spPr>
            <a:xfrm>
              <a:off x="4734169" y="2161098"/>
              <a:ext cx="373200" cy="373200"/>
            </a:xfrm>
            <a:prstGeom prst="ellipse">
              <a:avLst/>
            </a:prstGeom>
            <a:solidFill>
              <a:srgbClr val="DEDEDE">
                <a:alpha val="1059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5" name="Google Shape;445;p28"/>
            <p:cNvSpPr/>
            <p:nvPr/>
          </p:nvSpPr>
          <p:spPr>
            <a:xfrm>
              <a:off x="5182681" y="2161098"/>
              <a:ext cx="373200" cy="373200"/>
            </a:xfrm>
            <a:prstGeom prst="ellipse">
              <a:avLst/>
            </a:prstGeom>
            <a:solidFill>
              <a:srgbClr val="DEDEDE">
                <a:alpha val="1059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6" name="Google Shape;446;p28"/>
            <p:cNvSpPr/>
            <p:nvPr/>
          </p:nvSpPr>
          <p:spPr>
            <a:xfrm>
              <a:off x="5631192" y="2161098"/>
              <a:ext cx="373200" cy="373200"/>
            </a:xfrm>
            <a:prstGeom prst="ellipse">
              <a:avLst/>
            </a:prstGeom>
            <a:solidFill>
              <a:srgbClr val="DEDEDE">
                <a:alpha val="1059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7" name="Google Shape;447;p28"/>
            <p:cNvSpPr/>
            <p:nvPr/>
          </p:nvSpPr>
          <p:spPr>
            <a:xfrm>
              <a:off x="6079703" y="2161098"/>
              <a:ext cx="373200" cy="373200"/>
            </a:xfrm>
            <a:prstGeom prst="ellipse">
              <a:avLst/>
            </a:prstGeom>
            <a:solidFill>
              <a:srgbClr val="DEDEDE">
                <a:alpha val="1059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8" name="Google Shape;448;p28"/>
            <p:cNvSpPr/>
            <p:nvPr/>
          </p:nvSpPr>
          <p:spPr>
            <a:xfrm>
              <a:off x="6528215" y="2161098"/>
              <a:ext cx="373200" cy="373200"/>
            </a:xfrm>
            <a:prstGeom prst="ellipse">
              <a:avLst/>
            </a:prstGeom>
            <a:solidFill>
              <a:srgbClr val="DEDEDE">
                <a:alpha val="1059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9" name="Google Shape;449;p28"/>
            <p:cNvSpPr/>
            <p:nvPr/>
          </p:nvSpPr>
          <p:spPr>
            <a:xfrm>
              <a:off x="6976726" y="2161098"/>
              <a:ext cx="373200" cy="373200"/>
            </a:xfrm>
            <a:prstGeom prst="ellipse">
              <a:avLst/>
            </a:prstGeom>
            <a:solidFill>
              <a:srgbClr val="DEDEDE">
                <a:alpha val="1059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0" name="Google Shape;450;p28"/>
            <p:cNvSpPr/>
            <p:nvPr/>
          </p:nvSpPr>
          <p:spPr>
            <a:xfrm>
              <a:off x="7425229" y="2161098"/>
              <a:ext cx="373200" cy="373200"/>
            </a:xfrm>
            <a:prstGeom prst="ellipse">
              <a:avLst/>
            </a:prstGeom>
            <a:solidFill>
              <a:srgbClr val="DEDEDE">
                <a:alpha val="1059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1" name="Google Shape;451;p28"/>
            <p:cNvSpPr/>
            <p:nvPr/>
          </p:nvSpPr>
          <p:spPr>
            <a:xfrm>
              <a:off x="7873740" y="2161098"/>
              <a:ext cx="373200" cy="373200"/>
            </a:xfrm>
            <a:prstGeom prst="ellipse">
              <a:avLst/>
            </a:prstGeom>
            <a:solidFill>
              <a:srgbClr val="DEDEDE">
                <a:alpha val="1059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2" name="Google Shape;452;p28"/>
            <p:cNvSpPr/>
            <p:nvPr/>
          </p:nvSpPr>
          <p:spPr>
            <a:xfrm>
              <a:off x="8322251" y="2161098"/>
              <a:ext cx="373200" cy="373200"/>
            </a:xfrm>
            <a:prstGeom prst="ellipse">
              <a:avLst/>
            </a:prstGeom>
            <a:solidFill>
              <a:srgbClr val="DEDEDE">
                <a:alpha val="1059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3" name="Google Shape;453;p28"/>
            <p:cNvSpPr/>
            <p:nvPr/>
          </p:nvSpPr>
          <p:spPr>
            <a:xfrm>
              <a:off x="8770763" y="2161098"/>
              <a:ext cx="373200" cy="373200"/>
            </a:xfrm>
            <a:prstGeom prst="ellipse">
              <a:avLst/>
            </a:prstGeom>
            <a:solidFill>
              <a:srgbClr val="DEDEDE">
                <a:alpha val="1059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54" name="Google Shape;454;p28"/>
          <p:cNvSpPr/>
          <p:nvPr/>
        </p:nvSpPr>
        <p:spPr>
          <a:xfrm>
            <a:off x="3396590" y="0"/>
            <a:ext cx="3250800" cy="51435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5" name="Google Shape;455;p28"/>
          <p:cNvSpPr/>
          <p:nvPr/>
        </p:nvSpPr>
        <p:spPr>
          <a:xfrm>
            <a:off x="0" y="0"/>
            <a:ext cx="3415800" cy="5143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6" name="Google Shape;456;p28"/>
          <p:cNvSpPr/>
          <p:nvPr/>
        </p:nvSpPr>
        <p:spPr>
          <a:xfrm>
            <a:off x="685175" y="2731725"/>
            <a:ext cx="61200" cy="14553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7" name="Google Shape;457;p28"/>
          <p:cNvSpPr txBox="1"/>
          <p:nvPr>
            <p:ph type="ctrTitle"/>
          </p:nvPr>
        </p:nvSpPr>
        <p:spPr>
          <a:xfrm>
            <a:off x="992425" y="2536400"/>
            <a:ext cx="3136800" cy="18849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Clr>
                <a:schemeClr val="dk1"/>
              </a:buClr>
              <a:buSzPts val="3600"/>
              <a:buNone/>
              <a:defRPr b="1" sz="3600">
                <a:solidFill>
                  <a:srgbClr val="D9D9D9"/>
                </a:solidFill>
              </a:defRPr>
            </a:lvl1pPr>
            <a:lvl2pPr lvl="1" rtl="0" algn="l">
              <a:lnSpc>
                <a:spcPct val="100000"/>
              </a:lnSpc>
              <a:spcBef>
                <a:spcPts val="0"/>
              </a:spcBef>
              <a:spcAft>
                <a:spcPts val="0"/>
              </a:spcAft>
              <a:buClr>
                <a:schemeClr val="dk1"/>
              </a:buClr>
              <a:buSzPts val="3600"/>
              <a:buNone/>
              <a:defRPr b="1" sz="3600">
                <a:solidFill>
                  <a:srgbClr val="D9D9D9"/>
                </a:solidFill>
              </a:defRPr>
            </a:lvl2pPr>
            <a:lvl3pPr lvl="2" rtl="0" algn="l">
              <a:lnSpc>
                <a:spcPct val="100000"/>
              </a:lnSpc>
              <a:spcBef>
                <a:spcPts val="0"/>
              </a:spcBef>
              <a:spcAft>
                <a:spcPts val="0"/>
              </a:spcAft>
              <a:buClr>
                <a:schemeClr val="dk1"/>
              </a:buClr>
              <a:buSzPts val="3600"/>
              <a:buNone/>
              <a:defRPr b="1" sz="3600">
                <a:solidFill>
                  <a:srgbClr val="D9D9D9"/>
                </a:solidFill>
              </a:defRPr>
            </a:lvl3pPr>
            <a:lvl4pPr lvl="3" rtl="0" algn="l">
              <a:lnSpc>
                <a:spcPct val="100000"/>
              </a:lnSpc>
              <a:spcBef>
                <a:spcPts val="0"/>
              </a:spcBef>
              <a:spcAft>
                <a:spcPts val="0"/>
              </a:spcAft>
              <a:buClr>
                <a:schemeClr val="dk1"/>
              </a:buClr>
              <a:buSzPts val="3600"/>
              <a:buNone/>
              <a:defRPr b="1" sz="3600">
                <a:solidFill>
                  <a:srgbClr val="D9D9D9"/>
                </a:solidFill>
              </a:defRPr>
            </a:lvl4pPr>
            <a:lvl5pPr lvl="4" rtl="0" algn="l">
              <a:lnSpc>
                <a:spcPct val="100000"/>
              </a:lnSpc>
              <a:spcBef>
                <a:spcPts val="0"/>
              </a:spcBef>
              <a:spcAft>
                <a:spcPts val="0"/>
              </a:spcAft>
              <a:buClr>
                <a:schemeClr val="dk1"/>
              </a:buClr>
              <a:buSzPts val="3600"/>
              <a:buNone/>
              <a:defRPr b="1" sz="3600">
                <a:solidFill>
                  <a:srgbClr val="D9D9D9"/>
                </a:solidFill>
              </a:defRPr>
            </a:lvl5pPr>
            <a:lvl6pPr lvl="5" rtl="0" algn="l">
              <a:lnSpc>
                <a:spcPct val="100000"/>
              </a:lnSpc>
              <a:spcBef>
                <a:spcPts val="0"/>
              </a:spcBef>
              <a:spcAft>
                <a:spcPts val="0"/>
              </a:spcAft>
              <a:buClr>
                <a:schemeClr val="dk1"/>
              </a:buClr>
              <a:buSzPts val="3600"/>
              <a:buNone/>
              <a:defRPr b="1" sz="3600">
                <a:solidFill>
                  <a:srgbClr val="D9D9D9"/>
                </a:solidFill>
              </a:defRPr>
            </a:lvl6pPr>
            <a:lvl7pPr lvl="6" rtl="0" algn="l">
              <a:lnSpc>
                <a:spcPct val="100000"/>
              </a:lnSpc>
              <a:spcBef>
                <a:spcPts val="0"/>
              </a:spcBef>
              <a:spcAft>
                <a:spcPts val="0"/>
              </a:spcAft>
              <a:buClr>
                <a:schemeClr val="dk1"/>
              </a:buClr>
              <a:buSzPts val="3600"/>
              <a:buNone/>
              <a:defRPr b="1" sz="3600">
                <a:solidFill>
                  <a:srgbClr val="D9D9D9"/>
                </a:solidFill>
              </a:defRPr>
            </a:lvl7pPr>
            <a:lvl8pPr lvl="7" rtl="0" algn="l">
              <a:lnSpc>
                <a:spcPct val="100000"/>
              </a:lnSpc>
              <a:spcBef>
                <a:spcPts val="0"/>
              </a:spcBef>
              <a:spcAft>
                <a:spcPts val="0"/>
              </a:spcAft>
              <a:buClr>
                <a:schemeClr val="dk1"/>
              </a:buClr>
              <a:buSzPts val="3600"/>
              <a:buNone/>
              <a:defRPr b="1" sz="3600">
                <a:solidFill>
                  <a:srgbClr val="D9D9D9"/>
                </a:solidFill>
              </a:defRPr>
            </a:lvl8pPr>
            <a:lvl9pPr lvl="8" rtl="0" algn="l">
              <a:lnSpc>
                <a:spcPct val="100000"/>
              </a:lnSpc>
              <a:spcBef>
                <a:spcPts val="0"/>
              </a:spcBef>
              <a:spcAft>
                <a:spcPts val="0"/>
              </a:spcAft>
              <a:buClr>
                <a:schemeClr val="dk1"/>
              </a:buClr>
              <a:buSzPts val="3600"/>
              <a:buNone/>
              <a:defRPr b="1" sz="3600">
                <a:solidFill>
                  <a:srgbClr val="D9D9D9"/>
                </a:solidFill>
              </a:defRPr>
            </a:lvl9pPr>
          </a:lstStyle>
          <a:p/>
        </p:txBody>
      </p:sp>
      <p:sp>
        <p:nvSpPr>
          <p:cNvPr id="458" name="Google Shape;458;p28"/>
          <p:cNvSpPr txBox="1"/>
          <p:nvPr>
            <p:ph idx="12" type="sldNum"/>
          </p:nvPr>
        </p:nvSpPr>
        <p:spPr>
          <a:xfrm>
            <a:off x="8472458" y="4706555"/>
            <a:ext cx="548700" cy="3936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AR"/>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3">
  <p:cSld name="AUTOLAYOUT_5">
    <p:bg>
      <p:bgPr>
        <a:solidFill>
          <a:srgbClr val="FFFFFF"/>
        </a:solidFill>
      </p:bgPr>
    </p:bg>
    <p:spTree>
      <p:nvGrpSpPr>
        <p:cNvPr id="459" name="Shape 459"/>
        <p:cNvGrpSpPr/>
        <p:nvPr/>
      </p:nvGrpSpPr>
      <p:grpSpPr>
        <a:xfrm>
          <a:off x="0" y="0"/>
          <a:ext cx="0" cy="0"/>
          <a:chOff x="0" y="0"/>
          <a:chExt cx="0" cy="0"/>
        </a:xfrm>
      </p:grpSpPr>
      <p:sp>
        <p:nvSpPr>
          <p:cNvPr id="460" name="Google Shape;460;p29"/>
          <p:cNvSpPr/>
          <p:nvPr/>
        </p:nvSpPr>
        <p:spPr>
          <a:xfrm>
            <a:off x="0" y="0"/>
            <a:ext cx="9144000" cy="51435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461" name="Google Shape;461;p29"/>
          <p:cNvCxnSpPr/>
          <p:nvPr/>
        </p:nvCxnSpPr>
        <p:spPr>
          <a:xfrm>
            <a:off x="858825" y="549150"/>
            <a:ext cx="7416300" cy="0"/>
          </a:xfrm>
          <a:prstGeom prst="straightConnector1">
            <a:avLst/>
          </a:prstGeom>
          <a:noFill/>
          <a:ln cap="flat" cmpd="sng" w="19050">
            <a:solidFill>
              <a:schemeClr val="lt1"/>
            </a:solidFill>
            <a:prstDash val="solid"/>
            <a:round/>
            <a:headEnd len="sm" w="sm" type="none"/>
            <a:tailEnd len="sm" w="sm" type="none"/>
          </a:ln>
        </p:spPr>
      </p:cxnSp>
      <p:cxnSp>
        <p:nvCxnSpPr>
          <p:cNvPr id="462" name="Google Shape;462;p29"/>
          <p:cNvCxnSpPr/>
          <p:nvPr/>
        </p:nvCxnSpPr>
        <p:spPr>
          <a:xfrm>
            <a:off x="863850" y="4594350"/>
            <a:ext cx="7416300" cy="0"/>
          </a:xfrm>
          <a:prstGeom prst="straightConnector1">
            <a:avLst/>
          </a:prstGeom>
          <a:noFill/>
          <a:ln cap="flat" cmpd="sng" w="19050">
            <a:solidFill>
              <a:schemeClr val="lt1"/>
            </a:solidFill>
            <a:prstDash val="solid"/>
            <a:round/>
            <a:headEnd len="sm" w="sm" type="none"/>
            <a:tailEnd len="sm" w="sm" type="none"/>
          </a:ln>
        </p:spPr>
      </p:cxnSp>
      <p:sp>
        <p:nvSpPr>
          <p:cNvPr id="463" name="Google Shape;463;p29"/>
          <p:cNvSpPr txBox="1"/>
          <p:nvPr>
            <p:ph idx="1" type="body"/>
          </p:nvPr>
        </p:nvSpPr>
        <p:spPr>
          <a:xfrm>
            <a:off x="814025" y="945000"/>
            <a:ext cx="7515900" cy="3253500"/>
          </a:xfrm>
          <a:prstGeom prst="rect">
            <a:avLst/>
          </a:prstGeom>
          <a:noFill/>
          <a:ln>
            <a:noFill/>
          </a:ln>
        </p:spPr>
        <p:txBody>
          <a:bodyPr anchorCtr="0" anchor="ctr" bIns="91425" lIns="91425" spcFirstLastPara="1" rIns="91425" wrap="square" tIns="91425">
            <a:noAutofit/>
          </a:bodyPr>
          <a:lstStyle>
            <a:lvl1pPr indent="-381000" lvl="0" marL="457200" rtl="0" algn="ctr">
              <a:lnSpc>
                <a:spcPct val="115000"/>
              </a:lnSpc>
              <a:spcBef>
                <a:spcPts val="480"/>
              </a:spcBef>
              <a:spcAft>
                <a:spcPts val="0"/>
              </a:spcAft>
              <a:buClr>
                <a:schemeClr val="lt1"/>
              </a:buClr>
              <a:buSzPts val="2400"/>
              <a:buChar char="•"/>
              <a:defRPr sz="2400">
                <a:solidFill>
                  <a:schemeClr val="lt1"/>
                </a:solidFill>
              </a:defRPr>
            </a:lvl1pPr>
            <a:lvl2pPr indent="-355600" lvl="1" marL="914400" rtl="0" algn="ctr">
              <a:lnSpc>
                <a:spcPct val="115000"/>
              </a:lnSpc>
              <a:spcBef>
                <a:spcPts val="1600"/>
              </a:spcBef>
              <a:spcAft>
                <a:spcPts val="0"/>
              </a:spcAft>
              <a:buClr>
                <a:schemeClr val="lt1"/>
              </a:buClr>
              <a:buSzPts val="2000"/>
              <a:buChar char="–"/>
              <a:defRPr sz="2000">
                <a:solidFill>
                  <a:schemeClr val="lt1"/>
                </a:solidFill>
              </a:defRPr>
            </a:lvl2pPr>
            <a:lvl3pPr indent="-355600" lvl="2" marL="1371600" rtl="0" algn="ctr">
              <a:lnSpc>
                <a:spcPct val="115000"/>
              </a:lnSpc>
              <a:spcBef>
                <a:spcPts val="1600"/>
              </a:spcBef>
              <a:spcAft>
                <a:spcPts val="0"/>
              </a:spcAft>
              <a:buClr>
                <a:schemeClr val="lt1"/>
              </a:buClr>
              <a:buSzPts val="2000"/>
              <a:buChar char="•"/>
              <a:defRPr sz="2000">
                <a:solidFill>
                  <a:schemeClr val="lt1"/>
                </a:solidFill>
              </a:defRPr>
            </a:lvl3pPr>
            <a:lvl4pPr indent="-355600" lvl="3" marL="1828800" rtl="0" algn="ctr">
              <a:lnSpc>
                <a:spcPct val="115000"/>
              </a:lnSpc>
              <a:spcBef>
                <a:spcPts val="1600"/>
              </a:spcBef>
              <a:spcAft>
                <a:spcPts val="0"/>
              </a:spcAft>
              <a:buClr>
                <a:schemeClr val="lt1"/>
              </a:buClr>
              <a:buSzPts val="2000"/>
              <a:buChar char="–"/>
              <a:defRPr sz="2000">
                <a:solidFill>
                  <a:schemeClr val="lt1"/>
                </a:solidFill>
              </a:defRPr>
            </a:lvl4pPr>
            <a:lvl5pPr indent="-355600" lvl="4" marL="2286000" rtl="0" algn="ctr">
              <a:lnSpc>
                <a:spcPct val="115000"/>
              </a:lnSpc>
              <a:spcBef>
                <a:spcPts val="1600"/>
              </a:spcBef>
              <a:spcAft>
                <a:spcPts val="0"/>
              </a:spcAft>
              <a:buClr>
                <a:schemeClr val="lt1"/>
              </a:buClr>
              <a:buSzPts val="2000"/>
              <a:buChar char="»"/>
              <a:defRPr sz="2000">
                <a:solidFill>
                  <a:schemeClr val="lt1"/>
                </a:solidFill>
              </a:defRPr>
            </a:lvl5pPr>
            <a:lvl6pPr indent="-355600" lvl="5" marL="2743200" rtl="0" algn="ctr">
              <a:lnSpc>
                <a:spcPct val="115000"/>
              </a:lnSpc>
              <a:spcBef>
                <a:spcPts val="1600"/>
              </a:spcBef>
              <a:spcAft>
                <a:spcPts val="0"/>
              </a:spcAft>
              <a:buClr>
                <a:schemeClr val="lt1"/>
              </a:buClr>
              <a:buSzPts val="2000"/>
              <a:buChar char="•"/>
              <a:defRPr sz="2000">
                <a:solidFill>
                  <a:schemeClr val="lt1"/>
                </a:solidFill>
              </a:defRPr>
            </a:lvl6pPr>
            <a:lvl7pPr indent="-355600" lvl="6" marL="3200400" rtl="0" algn="ctr">
              <a:lnSpc>
                <a:spcPct val="115000"/>
              </a:lnSpc>
              <a:spcBef>
                <a:spcPts val="1600"/>
              </a:spcBef>
              <a:spcAft>
                <a:spcPts val="0"/>
              </a:spcAft>
              <a:buClr>
                <a:schemeClr val="lt1"/>
              </a:buClr>
              <a:buSzPts val="2000"/>
              <a:buChar char="•"/>
              <a:defRPr sz="2000">
                <a:solidFill>
                  <a:schemeClr val="lt1"/>
                </a:solidFill>
              </a:defRPr>
            </a:lvl7pPr>
            <a:lvl8pPr indent="-355600" lvl="7" marL="3657600" rtl="0" algn="ctr">
              <a:lnSpc>
                <a:spcPct val="115000"/>
              </a:lnSpc>
              <a:spcBef>
                <a:spcPts val="1600"/>
              </a:spcBef>
              <a:spcAft>
                <a:spcPts val="0"/>
              </a:spcAft>
              <a:buClr>
                <a:schemeClr val="lt1"/>
              </a:buClr>
              <a:buSzPts val="2000"/>
              <a:buChar char="•"/>
              <a:defRPr sz="2000">
                <a:solidFill>
                  <a:schemeClr val="lt1"/>
                </a:solidFill>
              </a:defRPr>
            </a:lvl8pPr>
            <a:lvl9pPr indent="-355600" lvl="8" marL="4114800" rtl="0" algn="ctr">
              <a:lnSpc>
                <a:spcPct val="115000"/>
              </a:lnSpc>
              <a:spcBef>
                <a:spcPts val="1600"/>
              </a:spcBef>
              <a:spcAft>
                <a:spcPts val="1600"/>
              </a:spcAft>
              <a:buClr>
                <a:schemeClr val="lt1"/>
              </a:buClr>
              <a:buSzPts val="2000"/>
              <a:buChar char="•"/>
              <a:defRPr sz="2000">
                <a:solidFill>
                  <a:schemeClr val="lt1"/>
                </a:solidFill>
              </a:defRPr>
            </a:lvl9pPr>
          </a:lstStyle>
          <a:p/>
        </p:txBody>
      </p:sp>
      <p:sp>
        <p:nvSpPr>
          <p:cNvPr id="464" name="Google Shape;464;p29"/>
          <p:cNvSpPr txBox="1"/>
          <p:nvPr>
            <p:ph idx="12" type="sldNum"/>
          </p:nvPr>
        </p:nvSpPr>
        <p:spPr>
          <a:xfrm>
            <a:off x="8472458" y="4663217"/>
            <a:ext cx="548700" cy="3936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AR"/>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nea del tiempo 2 1">
  <p:cSld name="Linea del tiempo 2">
    <p:bg>
      <p:bgPr>
        <a:blipFill>
          <a:blip r:embed="rId2">
            <a:alphaModFix/>
          </a:blip>
          <a:stretch>
            <a:fillRect/>
          </a:stretch>
        </a:blipFill>
      </p:bgPr>
    </p:bg>
    <p:spTree>
      <p:nvGrpSpPr>
        <p:cNvPr id="465" name="Shape 465"/>
        <p:cNvGrpSpPr/>
        <p:nvPr/>
      </p:nvGrpSpPr>
      <p:grpSpPr>
        <a:xfrm>
          <a:off x="0" y="0"/>
          <a:ext cx="0" cy="0"/>
          <a:chOff x="0" y="0"/>
          <a:chExt cx="0" cy="0"/>
        </a:xfrm>
      </p:grpSpPr>
      <p:sp>
        <p:nvSpPr>
          <p:cNvPr id="466" name="Google Shape;466;p30"/>
          <p:cNvSpPr txBox="1"/>
          <p:nvPr>
            <p:ph idx="12" type="sldNum"/>
          </p:nvPr>
        </p:nvSpPr>
        <p:spPr>
          <a:xfrm>
            <a:off x="8472458" y="4439592"/>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888888"/>
              </a:buClr>
              <a:buSzPts val="1500"/>
              <a:buFont typeface="Calibri"/>
              <a:buNone/>
              <a:defRPr b="0" i="0" sz="1125" u="none" cap="none" strike="noStrike">
                <a:solidFill>
                  <a:srgbClr val="888888"/>
                </a:solidFill>
                <a:latin typeface="Calibri"/>
                <a:ea typeface="Calibri"/>
                <a:cs typeface="Calibri"/>
                <a:sym typeface="Calibri"/>
              </a:defRPr>
            </a:lvl1pPr>
            <a:lvl2pPr indent="0" lvl="1" marL="0" marR="0" rtl="0" algn="l">
              <a:lnSpc>
                <a:spcPct val="100000"/>
              </a:lnSpc>
              <a:spcBef>
                <a:spcPts val="0"/>
              </a:spcBef>
              <a:spcAft>
                <a:spcPts val="0"/>
              </a:spcAft>
              <a:buClr>
                <a:srgbClr val="888888"/>
              </a:buClr>
              <a:buSzPts val="1500"/>
              <a:buFont typeface="Calibri"/>
              <a:buNone/>
              <a:defRPr b="0" i="0" sz="1125" u="none" cap="none" strike="noStrike">
                <a:solidFill>
                  <a:srgbClr val="888888"/>
                </a:solidFill>
                <a:latin typeface="Calibri"/>
                <a:ea typeface="Calibri"/>
                <a:cs typeface="Calibri"/>
                <a:sym typeface="Calibri"/>
              </a:defRPr>
            </a:lvl2pPr>
            <a:lvl3pPr indent="0" lvl="2" marL="0" marR="0" rtl="0" algn="l">
              <a:lnSpc>
                <a:spcPct val="100000"/>
              </a:lnSpc>
              <a:spcBef>
                <a:spcPts val="0"/>
              </a:spcBef>
              <a:spcAft>
                <a:spcPts val="0"/>
              </a:spcAft>
              <a:buClr>
                <a:srgbClr val="888888"/>
              </a:buClr>
              <a:buSzPts val="1500"/>
              <a:buFont typeface="Calibri"/>
              <a:buNone/>
              <a:defRPr b="0" i="0" sz="1125" u="none" cap="none" strike="noStrike">
                <a:solidFill>
                  <a:srgbClr val="888888"/>
                </a:solidFill>
                <a:latin typeface="Calibri"/>
                <a:ea typeface="Calibri"/>
                <a:cs typeface="Calibri"/>
                <a:sym typeface="Calibri"/>
              </a:defRPr>
            </a:lvl3pPr>
            <a:lvl4pPr indent="0" lvl="3" marL="0" marR="0" rtl="0" algn="l">
              <a:lnSpc>
                <a:spcPct val="100000"/>
              </a:lnSpc>
              <a:spcBef>
                <a:spcPts val="0"/>
              </a:spcBef>
              <a:spcAft>
                <a:spcPts val="0"/>
              </a:spcAft>
              <a:buClr>
                <a:srgbClr val="888888"/>
              </a:buClr>
              <a:buSzPts val="1500"/>
              <a:buFont typeface="Calibri"/>
              <a:buNone/>
              <a:defRPr b="0" i="0" sz="1125" u="none" cap="none" strike="noStrike">
                <a:solidFill>
                  <a:srgbClr val="888888"/>
                </a:solidFill>
                <a:latin typeface="Calibri"/>
                <a:ea typeface="Calibri"/>
                <a:cs typeface="Calibri"/>
                <a:sym typeface="Calibri"/>
              </a:defRPr>
            </a:lvl4pPr>
            <a:lvl5pPr indent="0" lvl="4" marL="0" marR="0" rtl="0" algn="l">
              <a:lnSpc>
                <a:spcPct val="100000"/>
              </a:lnSpc>
              <a:spcBef>
                <a:spcPts val="0"/>
              </a:spcBef>
              <a:spcAft>
                <a:spcPts val="0"/>
              </a:spcAft>
              <a:buClr>
                <a:srgbClr val="888888"/>
              </a:buClr>
              <a:buSzPts val="1500"/>
              <a:buFont typeface="Calibri"/>
              <a:buNone/>
              <a:defRPr b="0" i="0" sz="1125" u="none" cap="none" strike="noStrike">
                <a:solidFill>
                  <a:srgbClr val="888888"/>
                </a:solidFill>
                <a:latin typeface="Calibri"/>
                <a:ea typeface="Calibri"/>
                <a:cs typeface="Calibri"/>
                <a:sym typeface="Calibri"/>
              </a:defRPr>
            </a:lvl5pPr>
            <a:lvl6pPr indent="0" lvl="5" marL="0" marR="0" rtl="0" algn="l">
              <a:lnSpc>
                <a:spcPct val="100000"/>
              </a:lnSpc>
              <a:spcBef>
                <a:spcPts val="0"/>
              </a:spcBef>
              <a:spcAft>
                <a:spcPts val="0"/>
              </a:spcAft>
              <a:buClr>
                <a:srgbClr val="888888"/>
              </a:buClr>
              <a:buSzPts val="1500"/>
              <a:buFont typeface="Calibri"/>
              <a:buNone/>
              <a:defRPr b="0" i="0" sz="1125" u="none" cap="none" strike="noStrike">
                <a:solidFill>
                  <a:srgbClr val="888888"/>
                </a:solidFill>
                <a:latin typeface="Calibri"/>
                <a:ea typeface="Calibri"/>
                <a:cs typeface="Calibri"/>
                <a:sym typeface="Calibri"/>
              </a:defRPr>
            </a:lvl6pPr>
            <a:lvl7pPr indent="0" lvl="6" marL="0" marR="0" rtl="0" algn="l">
              <a:lnSpc>
                <a:spcPct val="100000"/>
              </a:lnSpc>
              <a:spcBef>
                <a:spcPts val="0"/>
              </a:spcBef>
              <a:spcAft>
                <a:spcPts val="0"/>
              </a:spcAft>
              <a:buClr>
                <a:srgbClr val="888888"/>
              </a:buClr>
              <a:buSzPts val="1500"/>
              <a:buFont typeface="Calibri"/>
              <a:buNone/>
              <a:defRPr b="0" i="0" sz="1125" u="none" cap="none" strike="noStrike">
                <a:solidFill>
                  <a:srgbClr val="888888"/>
                </a:solidFill>
                <a:latin typeface="Calibri"/>
                <a:ea typeface="Calibri"/>
                <a:cs typeface="Calibri"/>
                <a:sym typeface="Calibri"/>
              </a:defRPr>
            </a:lvl7pPr>
            <a:lvl8pPr indent="0" lvl="7" marL="0" marR="0" rtl="0" algn="l">
              <a:lnSpc>
                <a:spcPct val="100000"/>
              </a:lnSpc>
              <a:spcBef>
                <a:spcPts val="0"/>
              </a:spcBef>
              <a:spcAft>
                <a:spcPts val="0"/>
              </a:spcAft>
              <a:buClr>
                <a:srgbClr val="888888"/>
              </a:buClr>
              <a:buSzPts val="1500"/>
              <a:buFont typeface="Calibri"/>
              <a:buNone/>
              <a:defRPr b="0" i="0" sz="1125" u="none" cap="none" strike="noStrike">
                <a:solidFill>
                  <a:srgbClr val="888888"/>
                </a:solidFill>
                <a:latin typeface="Calibri"/>
                <a:ea typeface="Calibri"/>
                <a:cs typeface="Calibri"/>
                <a:sym typeface="Calibri"/>
              </a:defRPr>
            </a:lvl8pPr>
            <a:lvl9pPr indent="0" lvl="8" marL="0" marR="0" rtl="0" algn="l">
              <a:lnSpc>
                <a:spcPct val="100000"/>
              </a:lnSpc>
              <a:spcBef>
                <a:spcPts val="0"/>
              </a:spcBef>
              <a:spcAft>
                <a:spcPts val="0"/>
              </a:spcAft>
              <a:buClr>
                <a:srgbClr val="888888"/>
              </a:buClr>
              <a:buSzPts val="1500"/>
              <a:buFont typeface="Calibri"/>
              <a:buNone/>
              <a:defRPr b="0" i="0" sz="1125" u="none" cap="none" strike="noStrike">
                <a:solidFill>
                  <a:srgbClr val="888888"/>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s-AR"/>
              <a:t>‹#›</a:t>
            </a:fld>
            <a:endParaRPr/>
          </a:p>
        </p:txBody>
      </p:sp>
      <p:sp>
        <p:nvSpPr>
          <p:cNvPr id="467" name="Google Shape;467;p30"/>
          <p:cNvSpPr txBox="1"/>
          <p:nvPr>
            <p:ph type="title"/>
          </p:nvPr>
        </p:nvSpPr>
        <p:spPr>
          <a:xfrm>
            <a:off x="256500" y="141725"/>
            <a:ext cx="6810900" cy="977400"/>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rgbClr val="004A93"/>
              </a:buClr>
              <a:buSzPts val="2400"/>
              <a:buFont typeface="Open Sans"/>
              <a:buNone/>
              <a:defRPr b="1" i="0" sz="2400" u="none" cap="none" strike="noStrike">
                <a:solidFill>
                  <a:srgbClr val="004A93"/>
                </a:solidFill>
                <a:latin typeface="Open Sans"/>
                <a:ea typeface="Open Sans"/>
                <a:cs typeface="Open Sans"/>
                <a:sym typeface="Open Sans"/>
              </a:defRPr>
            </a:lvl1pPr>
            <a:lvl2pPr lvl="1" rtl="0" algn="l">
              <a:lnSpc>
                <a:spcPct val="100000"/>
              </a:lnSpc>
              <a:spcBef>
                <a:spcPts val="0"/>
              </a:spcBef>
              <a:spcAft>
                <a:spcPts val="0"/>
              </a:spcAft>
              <a:buClr>
                <a:srgbClr val="004A93"/>
              </a:buClr>
              <a:buSzPts val="2400"/>
              <a:buFont typeface="Open Sans"/>
              <a:buNone/>
              <a:defRPr b="1" sz="2400">
                <a:solidFill>
                  <a:srgbClr val="004A93"/>
                </a:solidFill>
                <a:latin typeface="Open Sans"/>
                <a:ea typeface="Open Sans"/>
                <a:cs typeface="Open Sans"/>
                <a:sym typeface="Open Sans"/>
              </a:defRPr>
            </a:lvl2pPr>
            <a:lvl3pPr lvl="2" rtl="0" algn="l">
              <a:lnSpc>
                <a:spcPct val="100000"/>
              </a:lnSpc>
              <a:spcBef>
                <a:spcPts val="0"/>
              </a:spcBef>
              <a:spcAft>
                <a:spcPts val="0"/>
              </a:spcAft>
              <a:buClr>
                <a:srgbClr val="004A93"/>
              </a:buClr>
              <a:buSzPts val="2400"/>
              <a:buFont typeface="Open Sans"/>
              <a:buNone/>
              <a:defRPr b="1" sz="2400">
                <a:solidFill>
                  <a:srgbClr val="004A93"/>
                </a:solidFill>
                <a:latin typeface="Open Sans"/>
                <a:ea typeface="Open Sans"/>
                <a:cs typeface="Open Sans"/>
                <a:sym typeface="Open Sans"/>
              </a:defRPr>
            </a:lvl3pPr>
            <a:lvl4pPr lvl="3" rtl="0" algn="l">
              <a:lnSpc>
                <a:spcPct val="100000"/>
              </a:lnSpc>
              <a:spcBef>
                <a:spcPts val="0"/>
              </a:spcBef>
              <a:spcAft>
                <a:spcPts val="0"/>
              </a:spcAft>
              <a:buClr>
                <a:srgbClr val="004A93"/>
              </a:buClr>
              <a:buSzPts val="2400"/>
              <a:buFont typeface="Open Sans"/>
              <a:buNone/>
              <a:defRPr b="1" sz="2400">
                <a:solidFill>
                  <a:srgbClr val="004A93"/>
                </a:solidFill>
                <a:latin typeface="Open Sans"/>
                <a:ea typeface="Open Sans"/>
                <a:cs typeface="Open Sans"/>
                <a:sym typeface="Open Sans"/>
              </a:defRPr>
            </a:lvl4pPr>
            <a:lvl5pPr lvl="4" rtl="0" algn="l">
              <a:lnSpc>
                <a:spcPct val="100000"/>
              </a:lnSpc>
              <a:spcBef>
                <a:spcPts val="0"/>
              </a:spcBef>
              <a:spcAft>
                <a:spcPts val="0"/>
              </a:spcAft>
              <a:buClr>
                <a:srgbClr val="004A93"/>
              </a:buClr>
              <a:buSzPts val="2400"/>
              <a:buFont typeface="Open Sans"/>
              <a:buNone/>
              <a:defRPr b="1" sz="2400">
                <a:solidFill>
                  <a:srgbClr val="004A93"/>
                </a:solidFill>
                <a:latin typeface="Open Sans"/>
                <a:ea typeface="Open Sans"/>
                <a:cs typeface="Open Sans"/>
                <a:sym typeface="Open Sans"/>
              </a:defRPr>
            </a:lvl5pPr>
            <a:lvl6pPr lvl="5" rtl="0" algn="l">
              <a:lnSpc>
                <a:spcPct val="100000"/>
              </a:lnSpc>
              <a:spcBef>
                <a:spcPts val="0"/>
              </a:spcBef>
              <a:spcAft>
                <a:spcPts val="0"/>
              </a:spcAft>
              <a:buClr>
                <a:srgbClr val="004A93"/>
              </a:buClr>
              <a:buSzPts val="2400"/>
              <a:buFont typeface="Open Sans"/>
              <a:buNone/>
              <a:defRPr b="1" sz="2400">
                <a:solidFill>
                  <a:srgbClr val="004A93"/>
                </a:solidFill>
                <a:latin typeface="Open Sans"/>
                <a:ea typeface="Open Sans"/>
                <a:cs typeface="Open Sans"/>
                <a:sym typeface="Open Sans"/>
              </a:defRPr>
            </a:lvl6pPr>
            <a:lvl7pPr lvl="6" rtl="0" algn="l">
              <a:lnSpc>
                <a:spcPct val="100000"/>
              </a:lnSpc>
              <a:spcBef>
                <a:spcPts val="0"/>
              </a:spcBef>
              <a:spcAft>
                <a:spcPts val="0"/>
              </a:spcAft>
              <a:buClr>
                <a:srgbClr val="004A93"/>
              </a:buClr>
              <a:buSzPts val="2400"/>
              <a:buFont typeface="Open Sans"/>
              <a:buNone/>
              <a:defRPr b="1" sz="2400">
                <a:solidFill>
                  <a:srgbClr val="004A93"/>
                </a:solidFill>
                <a:latin typeface="Open Sans"/>
                <a:ea typeface="Open Sans"/>
                <a:cs typeface="Open Sans"/>
                <a:sym typeface="Open Sans"/>
              </a:defRPr>
            </a:lvl7pPr>
            <a:lvl8pPr lvl="7" rtl="0" algn="l">
              <a:lnSpc>
                <a:spcPct val="100000"/>
              </a:lnSpc>
              <a:spcBef>
                <a:spcPts val="0"/>
              </a:spcBef>
              <a:spcAft>
                <a:spcPts val="0"/>
              </a:spcAft>
              <a:buClr>
                <a:srgbClr val="004A93"/>
              </a:buClr>
              <a:buSzPts val="2400"/>
              <a:buFont typeface="Open Sans"/>
              <a:buNone/>
              <a:defRPr b="1" sz="2400">
                <a:solidFill>
                  <a:srgbClr val="004A93"/>
                </a:solidFill>
                <a:latin typeface="Open Sans"/>
                <a:ea typeface="Open Sans"/>
                <a:cs typeface="Open Sans"/>
                <a:sym typeface="Open Sans"/>
              </a:defRPr>
            </a:lvl8pPr>
            <a:lvl9pPr lvl="8" rtl="0" algn="l">
              <a:lnSpc>
                <a:spcPct val="100000"/>
              </a:lnSpc>
              <a:spcBef>
                <a:spcPts val="0"/>
              </a:spcBef>
              <a:spcAft>
                <a:spcPts val="0"/>
              </a:spcAft>
              <a:buClr>
                <a:srgbClr val="004A93"/>
              </a:buClr>
              <a:buSzPts val="2400"/>
              <a:buFont typeface="Open Sans"/>
              <a:buNone/>
              <a:defRPr b="1" sz="2400">
                <a:solidFill>
                  <a:srgbClr val="004A93"/>
                </a:solidFill>
                <a:latin typeface="Open Sans"/>
                <a:ea typeface="Open Sans"/>
                <a:cs typeface="Open Sans"/>
                <a:sym typeface="Open Sans"/>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ortada Academy">
  <p:cSld name="Portada University_1">
    <p:spTree>
      <p:nvGrpSpPr>
        <p:cNvPr id="51" name="Shape 51"/>
        <p:cNvGrpSpPr/>
        <p:nvPr/>
      </p:nvGrpSpPr>
      <p:grpSpPr>
        <a:xfrm>
          <a:off x="0" y="0"/>
          <a:ext cx="0" cy="0"/>
          <a:chOff x="0" y="0"/>
          <a:chExt cx="0" cy="0"/>
        </a:xfrm>
      </p:grpSpPr>
      <p:sp>
        <p:nvSpPr>
          <p:cNvPr id="52" name="Google Shape;52;p4"/>
          <p:cNvSpPr/>
          <p:nvPr/>
        </p:nvSpPr>
        <p:spPr>
          <a:xfrm>
            <a:off x="7463376" y="318264"/>
            <a:ext cx="1128932" cy="878035"/>
          </a:xfrm>
          <a:custGeom>
            <a:rect b="b" l="l" r="r" t="t"/>
            <a:pathLst>
              <a:path extrusionOk="0" h="400929" w="515494">
                <a:moveTo>
                  <a:pt x="485489" y="1109"/>
                </a:moveTo>
                <a:cubicBezTo>
                  <a:pt x="436531" y="3776"/>
                  <a:pt x="339090" y="13682"/>
                  <a:pt x="278892" y="50258"/>
                </a:cubicBezTo>
                <a:cubicBezTo>
                  <a:pt x="274701" y="52830"/>
                  <a:pt x="272415" y="57306"/>
                  <a:pt x="272320" y="61974"/>
                </a:cubicBezTo>
                <a:lnTo>
                  <a:pt x="271558" y="387252"/>
                </a:lnTo>
                <a:cubicBezTo>
                  <a:pt x="271558" y="397539"/>
                  <a:pt x="282797" y="404112"/>
                  <a:pt x="292322" y="399349"/>
                </a:cubicBezTo>
                <a:cubicBezTo>
                  <a:pt x="354235" y="368393"/>
                  <a:pt x="443675" y="360106"/>
                  <a:pt x="487966" y="357820"/>
                </a:cubicBezTo>
                <a:cubicBezTo>
                  <a:pt x="503111" y="357058"/>
                  <a:pt x="514826" y="344961"/>
                  <a:pt x="514826" y="330483"/>
                </a:cubicBezTo>
                <a:lnTo>
                  <a:pt x="515493" y="28446"/>
                </a:lnTo>
                <a:cubicBezTo>
                  <a:pt x="515684" y="12729"/>
                  <a:pt x="501968" y="156"/>
                  <a:pt x="485489" y="1109"/>
                </a:cubicBezTo>
                <a:close/>
                <a:moveTo>
                  <a:pt x="237363" y="50163"/>
                </a:moveTo>
                <a:cubicBezTo>
                  <a:pt x="177356" y="13301"/>
                  <a:pt x="79915" y="2919"/>
                  <a:pt x="30956" y="61"/>
                </a:cubicBezTo>
                <a:cubicBezTo>
                  <a:pt x="14478" y="-987"/>
                  <a:pt x="762" y="11586"/>
                  <a:pt x="667" y="27398"/>
                </a:cubicBezTo>
                <a:lnTo>
                  <a:pt x="0" y="329436"/>
                </a:lnTo>
                <a:cubicBezTo>
                  <a:pt x="0" y="343914"/>
                  <a:pt x="11716" y="356106"/>
                  <a:pt x="26765" y="356868"/>
                </a:cubicBezTo>
                <a:cubicBezTo>
                  <a:pt x="70961" y="359249"/>
                  <a:pt x="160496" y="368012"/>
                  <a:pt x="222218" y="399254"/>
                </a:cubicBezTo>
                <a:cubicBezTo>
                  <a:pt x="231743" y="404016"/>
                  <a:pt x="242983" y="397539"/>
                  <a:pt x="242983" y="387252"/>
                </a:cubicBezTo>
                <a:lnTo>
                  <a:pt x="243840" y="61783"/>
                </a:lnTo>
                <a:cubicBezTo>
                  <a:pt x="243840" y="57116"/>
                  <a:pt x="241459" y="52734"/>
                  <a:pt x="237363" y="50163"/>
                </a:cubicBezTo>
                <a:close/>
              </a:path>
            </a:pathLst>
          </a:custGeom>
          <a:solidFill>
            <a:srgbClr val="CB1E4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53" name="Google Shape;53;p4"/>
          <p:cNvSpPr/>
          <p:nvPr/>
        </p:nvSpPr>
        <p:spPr>
          <a:xfrm>
            <a:off x="-520995" y="-1350765"/>
            <a:ext cx="5449399" cy="7015264"/>
          </a:xfrm>
          <a:custGeom>
            <a:rect b="b" l="l" r="r" t="t"/>
            <a:pathLst>
              <a:path extrusionOk="0" h="7015264" w="5449399">
                <a:moveTo>
                  <a:pt x="5448899" y="3397118"/>
                </a:moveTo>
                <a:cubicBezTo>
                  <a:pt x="5448152" y="3139504"/>
                  <a:pt x="5334829" y="3023194"/>
                  <a:pt x="5212495" y="2935912"/>
                </a:cubicBezTo>
                <a:lnTo>
                  <a:pt x="5207266" y="2932178"/>
                </a:lnTo>
                <a:lnTo>
                  <a:pt x="508808" y="51870"/>
                </a:lnTo>
                <a:lnTo>
                  <a:pt x="498601" y="46044"/>
                </a:lnTo>
                <a:cubicBezTo>
                  <a:pt x="382789" y="-15098"/>
                  <a:pt x="253783" y="-15347"/>
                  <a:pt x="153505" y="45297"/>
                </a:cubicBezTo>
                <a:cubicBezTo>
                  <a:pt x="57061" y="103651"/>
                  <a:pt x="-347" y="210600"/>
                  <a:pt x="2" y="331441"/>
                </a:cubicBezTo>
                <a:lnTo>
                  <a:pt x="499" y="513922"/>
                </a:lnTo>
                <a:cubicBezTo>
                  <a:pt x="1246" y="787718"/>
                  <a:pt x="104611" y="873854"/>
                  <a:pt x="219676" y="944606"/>
                </a:cubicBezTo>
                <a:lnTo>
                  <a:pt x="4335638" y="3495951"/>
                </a:lnTo>
                <a:lnTo>
                  <a:pt x="236207" y="6068855"/>
                </a:lnTo>
                <a:lnTo>
                  <a:pt x="233767" y="6070398"/>
                </a:lnTo>
                <a:cubicBezTo>
                  <a:pt x="119199" y="6141996"/>
                  <a:pt x="16432" y="6228881"/>
                  <a:pt x="17229" y="6502129"/>
                </a:cubicBezTo>
                <a:lnTo>
                  <a:pt x="17727" y="6684659"/>
                </a:lnTo>
                <a:cubicBezTo>
                  <a:pt x="18075" y="6805450"/>
                  <a:pt x="75633" y="6912200"/>
                  <a:pt x="171728" y="6970156"/>
                </a:cubicBezTo>
                <a:cubicBezTo>
                  <a:pt x="221618" y="7000229"/>
                  <a:pt x="278628" y="7015265"/>
                  <a:pt x="337629" y="7015265"/>
                </a:cubicBezTo>
                <a:cubicBezTo>
                  <a:pt x="396979" y="7015265"/>
                  <a:pt x="458371" y="7000030"/>
                  <a:pt x="516476" y="6969608"/>
                </a:cubicBezTo>
                <a:lnTo>
                  <a:pt x="522401" y="6966521"/>
                </a:lnTo>
                <a:lnTo>
                  <a:pt x="5204976" y="4058679"/>
                </a:lnTo>
                <a:lnTo>
                  <a:pt x="5215980" y="4051310"/>
                </a:lnTo>
                <a:cubicBezTo>
                  <a:pt x="5337618" y="3962982"/>
                  <a:pt x="5450094" y="3845776"/>
                  <a:pt x="5449397" y="3588859"/>
                </a:cubicBezTo>
                <a:lnTo>
                  <a:pt x="5448899" y="3397118"/>
                </a:lnTo>
                <a:close/>
              </a:path>
            </a:pathLst>
          </a:custGeom>
          <a:solidFill>
            <a:srgbClr val="CB1E4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grpSp>
        <p:nvGrpSpPr>
          <p:cNvPr id="54" name="Google Shape;54;p4"/>
          <p:cNvGrpSpPr/>
          <p:nvPr/>
        </p:nvGrpSpPr>
        <p:grpSpPr>
          <a:xfrm>
            <a:off x="445593" y="2001297"/>
            <a:ext cx="2196917" cy="517858"/>
            <a:chOff x="363193" y="1700338"/>
            <a:chExt cx="2196917" cy="517858"/>
          </a:xfrm>
        </p:grpSpPr>
        <p:sp>
          <p:nvSpPr>
            <p:cNvPr id="55" name="Google Shape;55;p4"/>
            <p:cNvSpPr/>
            <p:nvPr/>
          </p:nvSpPr>
          <p:spPr>
            <a:xfrm>
              <a:off x="363193" y="1700338"/>
              <a:ext cx="179113" cy="291943"/>
            </a:xfrm>
            <a:custGeom>
              <a:rect b="b" l="l" r="r" t="t"/>
              <a:pathLst>
                <a:path extrusionOk="0" h="291943" w="179113">
                  <a:moveTo>
                    <a:pt x="161354" y="17304"/>
                  </a:moveTo>
                  <a:cubicBezTo>
                    <a:pt x="149514" y="5768"/>
                    <a:pt x="133222" y="0"/>
                    <a:pt x="112426" y="0"/>
                  </a:cubicBezTo>
                  <a:lnTo>
                    <a:pt x="7286" y="0"/>
                  </a:lnTo>
                  <a:cubicBezTo>
                    <a:pt x="2429" y="0"/>
                    <a:pt x="0" y="2429"/>
                    <a:pt x="0" y="7286"/>
                  </a:cubicBezTo>
                  <a:lnTo>
                    <a:pt x="0" y="284709"/>
                  </a:lnTo>
                  <a:cubicBezTo>
                    <a:pt x="0" y="289515"/>
                    <a:pt x="2429" y="291944"/>
                    <a:pt x="7286" y="291944"/>
                  </a:cubicBezTo>
                  <a:lnTo>
                    <a:pt x="112426" y="291944"/>
                  </a:lnTo>
                  <a:cubicBezTo>
                    <a:pt x="133222" y="291944"/>
                    <a:pt x="149514" y="286125"/>
                    <a:pt x="161354" y="274437"/>
                  </a:cubicBezTo>
                  <a:cubicBezTo>
                    <a:pt x="173143" y="262750"/>
                    <a:pt x="179113" y="246508"/>
                    <a:pt x="179113" y="225713"/>
                  </a:cubicBezTo>
                  <a:lnTo>
                    <a:pt x="179113" y="57174"/>
                  </a:lnTo>
                  <a:cubicBezTo>
                    <a:pt x="179113" y="36076"/>
                    <a:pt x="173143" y="28840"/>
                    <a:pt x="161354" y="17304"/>
                  </a:cubicBezTo>
                  <a:moveTo>
                    <a:pt x="137219" y="223992"/>
                  </a:moveTo>
                  <a:cubicBezTo>
                    <a:pt x="137219" y="245091"/>
                    <a:pt x="126948" y="255615"/>
                    <a:pt x="106405" y="255615"/>
                  </a:cubicBezTo>
                  <a:lnTo>
                    <a:pt x="46195" y="255615"/>
                  </a:lnTo>
                  <a:cubicBezTo>
                    <a:pt x="43058" y="255615"/>
                    <a:pt x="41489" y="254047"/>
                    <a:pt x="41489" y="250910"/>
                  </a:cubicBezTo>
                  <a:lnTo>
                    <a:pt x="41489" y="40629"/>
                  </a:lnTo>
                  <a:cubicBezTo>
                    <a:pt x="41489" y="37796"/>
                    <a:pt x="43058" y="36329"/>
                    <a:pt x="46195" y="36329"/>
                  </a:cubicBezTo>
                  <a:lnTo>
                    <a:pt x="106456" y="36329"/>
                  </a:lnTo>
                  <a:cubicBezTo>
                    <a:pt x="126998" y="36329"/>
                    <a:pt x="137269" y="37796"/>
                    <a:pt x="137269" y="58844"/>
                  </a:cubicBezTo>
                  <a:lnTo>
                    <a:pt x="137269" y="223992"/>
                  </a:lnTo>
                  <a:close/>
                </a:path>
              </a:pathLst>
            </a:custGeom>
            <a:solidFill>
              <a:srgbClr val="CB1E4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56" name="Google Shape;56;p4"/>
            <p:cNvSpPr/>
            <p:nvPr/>
          </p:nvSpPr>
          <p:spPr>
            <a:xfrm>
              <a:off x="581164" y="1774310"/>
              <a:ext cx="41489" cy="217920"/>
            </a:xfrm>
            <a:custGeom>
              <a:rect b="b" l="l" r="r" t="t"/>
              <a:pathLst>
                <a:path extrusionOk="0" h="217920" w="41489">
                  <a:moveTo>
                    <a:pt x="34204" y="0"/>
                  </a:moveTo>
                  <a:lnTo>
                    <a:pt x="6831" y="0"/>
                  </a:lnTo>
                  <a:cubicBezTo>
                    <a:pt x="2277" y="0"/>
                    <a:pt x="0" y="2429"/>
                    <a:pt x="0" y="7235"/>
                  </a:cubicBezTo>
                  <a:lnTo>
                    <a:pt x="0" y="210685"/>
                  </a:lnTo>
                  <a:cubicBezTo>
                    <a:pt x="0" y="215492"/>
                    <a:pt x="2429" y="217921"/>
                    <a:pt x="7235" y="217921"/>
                  </a:cubicBezTo>
                  <a:lnTo>
                    <a:pt x="34608" y="217921"/>
                  </a:lnTo>
                  <a:cubicBezTo>
                    <a:pt x="37189" y="217921"/>
                    <a:pt x="38960" y="217415"/>
                    <a:pt x="39972" y="216453"/>
                  </a:cubicBezTo>
                  <a:cubicBezTo>
                    <a:pt x="40933" y="215441"/>
                    <a:pt x="41489" y="213519"/>
                    <a:pt x="41489" y="210685"/>
                  </a:cubicBezTo>
                  <a:lnTo>
                    <a:pt x="41489" y="7235"/>
                  </a:lnTo>
                  <a:cubicBezTo>
                    <a:pt x="41489" y="2429"/>
                    <a:pt x="39061" y="0"/>
                    <a:pt x="34204" y="0"/>
                  </a:cubicBezTo>
                </a:path>
              </a:pathLst>
            </a:custGeom>
            <a:solidFill>
              <a:srgbClr val="CB1E4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57" name="Google Shape;57;p4"/>
            <p:cNvSpPr/>
            <p:nvPr/>
          </p:nvSpPr>
          <p:spPr>
            <a:xfrm>
              <a:off x="581164" y="1701349"/>
              <a:ext cx="41439" cy="43918"/>
            </a:xfrm>
            <a:custGeom>
              <a:rect b="b" l="l" r="r" t="t"/>
              <a:pathLst>
                <a:path extrusionOk="0" h="43918" w="41439">
                  <a:moveTo>
                    <a:pt x="34608" y="0"/>
                  </a:moveTo>
                  <a:lnTo>
                    <a:pt x="6831" y="0"/>
                  </a:lnTo>
                  <a:cubicBezTo>
                    <a:pt x="2277" y="0"/>
                    <a:pt x="0" y="2277"/>
                    <a:pt x="0" y="6881"/>
                  </a:cubicBezTo>
                  <a:lnTo>
                    <a:pt x="0" y="36683"/>
                  </a:lnTo>
                  <a:cubicBezTo>
                    <a:pt x="0" y="41489"/>
                    <a:pt x="2226" y="43918"/>
                    <a:pt x="6831" y="43918"/>
                  </a:cubicBezTo>
                  <a:lnTo>
                    <a:pt x="34608" y="43918"/>
                  </a:lnTo>
                  <a:cubicBezTo>
                    <a:pt x="39162" y="43918"/>
                    <a:pt x="41439" y="41489"/>
                    <a:pt x="41439" y="36683"/>
                  </a:cubicBezTo>
                  <a:lnTo>
                    <a:pt x="41439" y="6831"/>
                  </a:lnTo>
                  <a:cubicBezTo>
                    <a:pt x="41489" y="2277"/>
                    <a:pt x="39162" y="0"/>
                    <a:pt x="34608" y="0"/>
                  </a:cubicBezTo>
                </a:path>
              </a:pathLst>
            </a:custGeom>
            <a:solidFill>
              <a:srgbClr val="CB1E4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58" name="Google Shape;58;p4"/>
            <p:cNvSpPr/>
            <p:nvPr/>
          </p:nvSpPr>
          <p:spPr>
            <a:xfrm>
              <a:off x="658122" y="1774310"/>
              <a:ext cx="169651" cy="284556"/>
            </a:xfrm>
            <a:custGeom>
              <a:rect b="b" l="l" r="r" t="t"/>
              <a:pathLst>
                <a:path extrusionOk="0" h="284556" w="169651">
                  <a:moveTo>
                    <a:pt x="161961" y="0"/>
                  </a:moveTo>
                  <a:lnTo>
                    <a:pt x="66231" y="0"/>
                  </a:lnTo>
                  <a:cubicBezTo>
                    <a:pt x="45436" y="0"/>
                    <a:pt x="29194" y="5768"/>
                    <a:pt x="17557" y="17254"/>
                  </a:cubicBezTo>
                  <a:cubicBezTo>
                    <a:pt x="5869" y="28790"/>
                    <a:pt x="0" y="45132"/>
                    <a:pt x="0" y="66181"/>
                  </a:cubicBezTo>
                  <a:lnTo>
                    <a:pt x="0" y="140963"/>
                  </a:lnTo>
                  <a:cubicBezTo>
                    <a:pt x="0" y="162062"/>
                    <a:pt x="5464" y="178405"/>
                    <a:pt x="16444" y="189941"/>
                  </a:cubicBezTo>
                  <a:cubicBezTo>
                    <a:pt x="27424" y="201477"/>
                    <a:pt x="43159" y="207194"/>
                    <a:pt x="63651" y="207194"/>
                  </a:cubicBezTo>
                  <a:lnTo>
                    <a:pt x="82878" y="207194"/>
                  </a:lnTo>
                  <a:cubicBezTo>
                    <a:pt x="104533" y="207194"/>
                    <a:pt x="118953" y="199503"/>
                    <a:pt x="126088" y="184122"/>
                  </a:cubicBezTo>
                  <a:lnTo>
                    <a:pt x="127808" y="184122"/>
                  </a:lnTo>
                  <a:lnTo>
                    <a:pt x="127808" y="216605"/>
                  </a:lnTo>
                  <a:cubicBezTo>
                    <a:pt x="127808" y="237653"/>
                    <a:pt x="117385" y="248228"/>
                    <a:pt x="96589" y="248228"/>
                  </a:cubicBezTo>
                  <a:lnTo>
                    <a:pt x="22617" y="248228"/>
                  </a:lnTo>
                  <a:cubicBezTo>
                    <a:pt x="17760" y="248228"/>
                    <a:pt x="15381" y="250657"/>
                    <a:pt x="15381" y="255514"/>
                  </a:cubicBezTo>
                  <a:lnTo>
                    <a:pt x="15381" y="277726"/>
                  </a:lnTo>
                  <a:cubicBezTo>
                    <a:pt x="15381" y="282280"/>
                    <a:pt x="17810" y="284557"/>
                    <a:pt x="22617" y="284557"/>
                  </a:cubicBezTo>
                  <a:lnTo>
                    <a:pt x="102965" y="284557"/>
                  </a:lnTo>
                  <a:cubicBezTo>
                    <a:pt x="123760" y="284557"/>
                    <a:pt x="140052" y="278789"/>
                    <a:pt x="151892" y="267303"/>
                  </a:cubicBezTo>
                  <a:cubicBezTo>
                    <a:pt x="163681" y="255717"/>
                    <a:pt x="169651" y="239576"/>
                    <a:pt x="169651" y="218781"/>
                  </a:cubicBezTo>
                  <a:lnTo>
                    <a:pt x="169651" y="7235"/>
                  </a:lnTo>
                  <a:cubicBezTo>
                    <a:pt x="169651" y="2429"/>
                    <a:pt x="167122" y="0"/>
                    <a:pt x="161961" y="0"/>
                  </a:cubicBezTo>
                  <a:moveTo>
                    <a:pt x="127757" y="134638"/>
                  </a:moveTo>
                  <a:cubicBezTo>
                    <a:pt x="127757" y="158571"/>
                    <a:pt x="116069" y="170511"/>
                    <a:pt x="92694" y="170511"/>
                  </a:cubicBezTo>
                  <a:lnTo>
                    <a:pt x="72202" y="170511"/>
                  </a:lnTo>
                  <a:cubicBezTo>
                    <a:pt x="51963" y="170511"/>
                    <a:pt x="41844" y="159987"/>
                    <a:pt x="41844" y="138888"/>
                  </a:cubicBezTo>
                  <a:lnTo>
                    <a:pt x="41844" y="67952"/>
                  </a:lnTo>
                  <a:cubicBezTo>
                    <a:pt x="41844" y="46903"/>
                    <a:pt x="51963" y="36329"/>
                    <a:pt x="72202" y="36329"/>
                  </a:cubicBezTo>
                  <a:lnTo>
                    <a:pt x="123052" y="36329"/>
                  </a:lnTo>
                  <a:cubicBezTo>
                    <a:pt x="126189" y="36329"/>
                    <a:pt x="127757" y="37745"/>
                    <a:pt x="127757" y="40579"/>
                  </a:cubicBezTo>
                  <a:lnTo>
                    <a:pt x="127757" y="134638"/>
                  </a:lnTo>
                  <a:close/>
                </a:path>
              </a:pathLst>
            </a:custGeom>
            <a:solidFill>
              <a:srgbClr val="CB1E4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59" name="Google Shape;59;p4"/>
            <p:cNvSpPr/>
            <p:nvPr/>
          </p:nvSpPr>
          <p:spPr>
            <a:xfrm>
              <a:off x="866227" y="1701349"/>
              <a:ext cx="41439" cy="43918"/>
            </a:xfrm>
            <a:custGeom>
              <a:rect b="b" l="l" r="r" t="t"/>
              <a:pathLst>
                <a:path extrusionOk="0" h="43918" w="41439">
                  <a:moveTo>
                    <a:pt x="34608" y="0"/>
                  </a:moveTo>
                  <a:lnTo>
                    <a:pt x="6831" y="0"/>
                  </a:lnTo>
                  <a:cubicBezTo>
                    <a:pt x="2277" y="0"/>
                    <a:pt x="0" y="2277"/>
                    <a:pt x="0" y="6881"/>
                  </a:cubicBezTo>
                  <a:lnTo>
                    <a:pt x="0" y="36683"/>
                  </a:lnTo>
                  <a:cubicBezTo>
                    <a:pt x="0" y="41489"/>
                    <a:pt x="2277" y="43918"/>
                    <a:pt x="6831" y="43918"/>
                  </a:cubicBezTo>
                  <a:lnTo>
                    <a:pt x="34608" y="43918"/>
                  </a:lnTo>
                  <a:cubicBezTo>
                    <a:pt x="39162" y="43918"/>
                    <a:pt x="41439" y="41489"/>
                    <a:pt x="41439" y="36683"/>
                  </a:cubicBezTo>
                  <a:lnTo>
                    <a:pt x="41439" y="6831"/>
                  </a:lnTo>
                  <a:cubicBezTo>
                    <a:pt x="41489" y="2277"/>
                    <a:pt x="39213" y="0"/>
                    <a:pt x="34608" y="0"/>
                  </a:cubicBezTo>
                </a:path>
              </a:pathLst>
            </a:custGeom>
            <a:solidFill>
              <a:srgbClr val="CB1E4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60" name="Google Shape;60;p4"/>
            <p:cNvSpPr/>
            <p:nvPr/>
          </p:nvSpPr>
          <p:spPr>
            <a:xfrm>
              <a:off x="866227" y="1774310"/>
              <a:ext cx="41489" cy="217920"/>
            </a:xfrm>
            <a:custGeom>
              <a:rect b="b" l="l" r="r" t="t"/>
              <a:pathLst>
                <a:path extrusionOk="0" h="217920" w="41489">
                  <a:moveTo>
                    <a:pt x="34204" y="0"/>
                  </a:moveTo>
                  <a:lnTo>
                    <a:pt x="6831" y="0"/>
                  </a:lnTo>
                  <a:cubicBezTo>
                    <a:pt x="2277" y="0"/>
                    <a:pt x="0" y="2429"/>
                    <a:pt x="0" y="7235"/>
                  </a:cubicBezTo>
                  <a:lnTo>
                    <a:pt x="0" y="210685"/>
                  </a:lnTo>
                  <a:cubicBezTo>
                    <a:pt x="0" y="215492"/>
                    <a:pt x="2429" y="217921"/>
                    <a:pt x="7286" y="217921"/>
                  </a:cubicBezTo>
                  <a:lnTo>
                    <a:pt x="34659" y="217921"/>
                  </a:lnTo>
                  <a:cubicBezTo>
                    <a:pt x="37239" y="217921"/>
                    <a:pt x="39010" y="217415"/>
                    <a:pt x="39972" y="216453"/>
                  </a:cubicBezTo>
                  <a:cubicBezTo>
                    <a:pt x="40983" y="215441"/>
                    <a:pt x="41489" y="213519"/>
                    <a:pt x="41489" y="210685"/>
                  </a:cubicBezTo>
                  <a:lnTo>
                    <a:pt x="41489" y="7235"/>
                  </a:lnTo>
                  <a:cubicBezTo>
                    <a:pt x="41489" y="2429"/>
                    <a:pt x="39061" y="0"/>
                    <a:pt x="34204" y="0"/>
                  </a:cubicBezTo>
                </a:path>
              </a:pathLst>
            </a:custGeom>
            <a:solidFill>
              <a:srgbClr val="CB1E4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61" name="Google Shape;61;p4"/>
            <p:cNvSpPr/>
            <p:nvPr/>
          </p:nvSpPr>
          <p:spPr>
            <a:xfrm>
              <a:off x="925274" y="1701552"/>
              <a:ext cx="130337" cy="290678"/>
            </a:xfrm>
            <a:custGeom>
              <a:rect b="b" l="l" r="r" t="t"/>
              <a:pathLst>
                <a:path extrusionOk="0" h="290678" w="130337">
                  <a:moveTo>
                    <a:pt x="122596" y="254401"/>
                  </a:moveTo>
                  <a:lnTo>
                    <a:pt x="105950" y="254401"/>
                  </a:lnTo>
                  <a:cubicBezTo>
                    <a:pt x="84547" y="254401"/>
                    <a:pt x="73872" y="244029"/>
                    <a:pt x="73872" y="223233"/>
                  </a:cubicBezTo>
                  <a:lnTo>
                    <a:pt x="73872" y="113337"/>
                  </a:lnTo>
                  <a:cubicBezTo>
                    <a:pt x="73872" y="110504"/>
                    <a:pt x="75440" y="109087"/>
                    <a:pt x="78577" y="109087"/>
                  </a:cubicBezTo>
                  <a:lnTo>
                    <a:pt x="118346" y="109087"/>
                  </a:lnTo>
                  <a:cubicBezTo>
                    <a:pt x="123457" y="109087"/>
                    <a:pt x="126037" y="106810"/>
                    <a:pt x="126037" y="102256"/>
                  </a:cubicBezTo>
                  <a:lnTo>
                    <a:pt x="126037" y="80044"/>
                  </a:lnTo>
                  <a:cubicBezTo>
                    <a:pt x="126037" y="75238"/>
                    <a:pt x="123457" y="72809"/>
                    <a:pt x="118346" y="72809"/>
                  </a:cubicBezTo>
                  <a:lnTo>
                    <a:pt x="78577" y="72809"/>
                  </a:lnTo>
                  <a:cubicBezTo>
                    <a:pt x="75440" y="72809"/>
                    <a:pt x="73872" y="71342"/>
                    <a:pt x="73872" y="68508"/>
                  </a:cubicBezTo>
                  <a:lnTo>
                    <a:pt x="73872" y="7286"/>
                  </a:lnTo>
                  <a:cubicBezTo>
                    <a:pt x="73872" y="2429"/>
                    <a:pt x="71443" y="0"/>
                    <a:pt x="66636" y="0"/>
                  </a:cubicBezTo>
                  <a:lnTo>
                    <a:pt x="39719" y="0"/>
                  </a:lnTo>
                  <a:cubicBezTo>
                    <a:pt x="34608" y="0"/>
                    <a:pt x="32028" y="2429"/>
                    <a:pt x="32028" y="7286"/>
                  </a:cubicBezTo>
                  <a:lnTo>
                    <a:pt x="32028" y="68458"/>
                  </a:lnTo>
                  <a:cubicBezTo>
                    <a:pt x="32028" y="71291"/>
                    <a:pt x="30611" y="72758"/>
                    <a:pt x="27778" y="72758"/>
                  </a:cubicBezTo>
                  <a:lnTo>
                    <a:pt x="7235" y="72758"/>
                  </a:lnTo>
                  <a:cubicBezTo>
                    <a:pt x="2429" y="72758"/>
                    <a:pt x="0" y="75187"/>
                    <a:pt x="0" y="79994"/>
                  </a:cubicBezTo>
                  <a:lnTo>
                    <a:pt x="0" y="102206"/>
                  </a:lnTo>
                  <a:cubicBezTo>
                    <a:pt x="0" y="104786"/>
                    <a:pt x="455" y="106557"/>
                    <a:pt x="1518" y="107569"/>
                  </a:cubicBezTo>
                  <a:cubicBezTo>
                    <a:pt x="2530" y="108581"/>
                    <a:pt x="4402" y="109036"/>
                    <a:pt x="7235" y="109036"/>
                  </a:cubicBezTo>
                  <a:lnTo>
                    <a:pt x="27778" y="109036"/>
                  </a:lnTo>
                  <a:cubicBezTo>
                    <a:pt x="30611" y="109036"/>
                    <a:pt x="32028" y="110453"/>
                    <a:pt x="32028" y="113286"/>
                  </a:cubicBezTo>
                  <a:lnTo>
                    <a:pt x="32028" y="225308"/>
                  </a:lnTo>
                  <a:cubicBezTo>
                    <a:pt x="32028" y="246103"/>
                    <a:pt x="38049" y="262193"/>
                    <a:pt x="49990" y="273577"/>
                  </a:cubicBezTo>
                  <a:cubicBezTo>
                    <a:pt x="61931" y="285012"/>
                    <a:pt x="78476" y="290679"/>
                    <a:pt x="99575" y="290679"/>
                  </a:cubicBezTo>
                  <a:lnTo>
                    <a:pt x="122647" y="290679"/>
                  </a:lnTo>
                  <a:cubicBezTo>
                    <a:pt x="127757" y="290679"/>
                    <a:pt x="130338" y="288402"/>
                    <a:pt x="130338" y="283848"/>
                  </a:cubicBezTo>
                  <a:lnTo>
                    <a:pt x="130338" y="261636"/>
                  </a:lnTo>
                  <a:cubicBezTo>
                    <a:pt x="130287" y="256830"/>
                    <a:pt x="127757" y="254401"/>
                    <a:pt x="122596" y="254401"/>
                  </a:cubicBezTo>
                </a:path>
              </a:pathLst>
            </a:custGeom>
            <a:solidFill>
              <a:srgbClr val="CB1E4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62" name="Google Shape;62;p4"/>
            <p:cNvSpPr/>
            <p:nvPr/>
          </p:nvSpPr>
          <p:spPr>
            <a:xfrm>
              <a:off x="1075243" y="1774310"/>
              <a:ext cx="169651" cy="217920"/>
            </a:xfrm>
            <a:custGeom>
              <a:rect b="b" l="l" r="r" t="t"/>
              <a:pathLst>
                <a:path extrusionOk="0" h="217920" w="169651">
                  <a:moveTo>
                    <a:pt x="161961" y="0"/>
                  </a:moveTo>
                  <a:lnTo>
                    <a:pt x="66231" y="0"/>
                  </a:lnTo>
                  <a:cubicBezTo>
                    <a:pt x="45132" y="0"/>
                    <a:pt x="28840" y="5768"/>
                    <a:pt x="17304" y="17254"/>
                  </a:cubicBezTo>
                  <a:cubicBezTo>
                    <a:pt x="5768" y="28790"/>
                    <a:pt x="0" y="45132"/>
                    <a:pt x="0" y="66181"/>
                  </a:cubicBezTo>
                  <a:lnTo>
                    <a:pt x="0" y="151689"/>
                  </a:lnTo>
                  <a:cubicBezTo>
                    <a:pt x="0" y="172485"/>
                    <a:pt x="5768" y="188726"/>
                    <a:pt x="17304" y="200414"/>
                  </a:cubicBezTo>
                  <a:cubicBezTo>
                    <a:pt x="28840" y="212102"/>
                    <a:pt x="45183" y="217921"/>
                    <a:pt x="66231" y="217921"/>
                  </a:cubicBezTo>
                  <a:lnTo>
                    <a:pt x="82878" y="217921"/>
                  </a:lnTo>
                  <a:cubicBezTo>
                    <a:pt x="104786" y="217921"/>
                    <a:pt x="119206" y="210382"/>
                    <a:pt x="126037" y="195253"/>
                  </a:cubicBezTo>
                  <a:lnTo>
                    <a:pt x="127757" y="195253"/>
                  </a:lnTo>
                  <a:lnTo>
                    <a:pt x="127757" y="210685"/>
                  </a:lnTo>
                  <a:cubicBezTo>
                    <a:pt x="127757" y="215543"/>
                    <a:pt x="130186" y="217921"/>
                    <a:pt x="135043" y="217921"/>
                  </a:cubicBezTo>
                  <a:lnTo>
                    <a:pt x="161961" y="217921"/>
                  </a:lnTo>
                  <a:cubicBezTo>
                    <a:pt x="167122" y="217921"/>
                    <a:pt x="169651" y="215492"/>
                    <a:pt x="169651" y="210685"/>
                  </a:cubicBezTo>
                  <a:lnTo>
                    <a:pt x="169651" y="7235"/>
                  </a:lnTo>
                  <a:cubicBezTo>
                    <a:pt x="169651" y="2429"/>
                    <a:pt x="167122" y="0"/>
                    <a:pt x="161961" y="0"/>
                  </a:cubicBezTo>
                  <a:moveTo>
                    <a:pt x="127808" y="145314"/>
                  </a:moveTo>
                  <a:cubicBezTo>
                    <a:pt x="127808" y="169550"/>
                    <a:pt x="116120" y="181643"/>
                    <a:pt x="92744" y="181643"/>
                  </a:cubicBezTo>
                  <a:lnTo>
                    <a:pt x="72202" y="181643"/>
                  </a:lnTo>
                  <a:cubicBezTo>
                    <a:pt x="51710" y="181643"/>
                    <a:pt x="41439" y="171119"/>
                    <a:pt x="41439" y="150020"/>
                  </a:cubicBezTo>
                  <a:lnTo>
                    <a:pt x="41439" y="67952"/>
                  </a:lnTo>
                  <a:cubicBezTo>
                    <a:pt x="41439" y="46903"/>
                    <a:pt x="51710" y="36329"/>
                    <a:pt x="72202" y="36329"/>
                  </a:cubicBezTo>
                  <a:lnTo>
                    <a:pt x="123052" y="36329"/>
                  </a:lnTo>
                  <a:cubicBezTo>
                    <a:pt x="126189" y="36329"/>
                    <a:pt x="127757" y="37745"/>
                    <a:pt x="127757" y="40579"/>
                  </a:cubicBezTo>
                  <a:lnTo>
                    <a:pt x="127757" y="145314"/>
                  </a:lnTo>
                  <a:close/>
                </a:path>
              </a:pathLst>
            </a:custGeom>
            <a:solidFill>
              <a:srgbClr val="CB1E4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63" name="Google Shape;63;p4"/>
            <p:cNvSpPr/>
            <p:nvPr/>
          </p:nvSpPr>
          <p:spPr>
            <a:xfrm>
              <a:off x="1283348" y="1700894"/>
              <a:ext cx="41489" cy="291387"/>
            </a:xfrm>
            <a:custGeom>
              <a:rect b="b" l="l" r="r" t="t"/>
              <a:pathLst>
                <a:path extrusionOk="0" h="291387" w="41489">
                  <a:moveTo>
                    <a:pt x="34203" y="0"/>
                  </a:moveTo>
                  <a:lnTo>
                    <a:pt x="7286" y="0"/>
                  </a:lnTo>
                  <a:cubicBezTo>
                    <a:pt x="2429" y="0"/>
                    <a:pt x="0" y="2429"/>
                    <a:pt x="0" y="7286"/>
                  </a:cubicBezTo>
                  <a:lnTo>
                    <a:pt x="0" y="284152"/>
                  </a:lnTo>
                  <a:cubicBezTo>
                    <a:pt x="0" y="288959"/>
                    <a:pt x="2429" y="291387"/>
                    <a:pt x="7286" y="291387"/>
                  </a:cubicBezTo>
                  <a:lnTo>
                    <a:pt x="34203" y="291387"/>
                  </a:lnTo>
                  <a:cubicBezTo>
                    <a:pt x="39061" y="291387"/>
                    <a:pt x="41489" y="288959"/>
                    <a:pt x="41489" y="284152"/>
                  </a:cubicBezTo>
                  <a:lnTo>
                    <a:pt x="41489" y="7286"/>
                  </a:lnTo>
                  <a:cubicBezTo>
                    <a:pt x="41489" y="2479"/>
                    <a:pt x="39061" y="0"/>
                    <a:pt x="34203" y="0"/>
                  </a:cubicBezTo>
                </a:path>
              </a:pathLst>
            </a:custGeom>
            <a:solidFill>
              <a:srgbClr val="CB1E4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64" name="Google Shape;64;p4"/>
            <p:cNvSpPr/>
            <p:nvPr/>
          </p:nvSpPr>
          <p:spPr>
            <a:xfrm>
              <a:off x="1373056" y="1700338"/>
              <a:ext cx="171018" cy="291943"/>
            </a:xfrm>
            <a:custGeom>
              <a:rect b="b" l="l" r="r" t="t"/>
              <a:pathLst>
                <a:path extrusionOk="0" h="291943" w="171018">
                  <a:moveTo>
                    <a:pt x="166312" y="0"/>
                  </a:moveTo>
                  <a:lnTo>
                    <a:pt x="153916" y="0"/>
                  </a:lnTo>
                  <a:cubicBezTo>
                    <a:pt x="151032" y="0"/>
                    <a:pt x="149615" y="1720"/>
                    <a:pt x="149615" y="5161"/>
                  </a:cubicBezTo>
                  <a:lnTo>
                    <a:pt x="149615" y="138939"/>
                  </a:lnTo>
                  <a:cubicBezTo>
                    <a:pt x="149615" y="141519"/>
                    <a:pt x="148198" y="142784"/>
                    <a:pt x="145314" y="142784"/>
                  </a:cubicBezTo>
                  <a:lnTo>
                    <a:pt x="25653" y="142784"/>
                  </a:lnTo>
                  <a:cubicBezTo>
                    <a:pt x="22769" y="142784"/>
                    <a:pt x="21403" y="141519"/>
                    <a:pt x="21403" y="138939"/>
                  </a:cubicBezTo>
                  <a:lnTo>
                    <a:pt x="21403" y="5161"/>
                  </a:lnTo>
                  <a:cubicBezTo>
                    <a:pt x="21403" y="1720"/>
                    <a:pt x="19834" y="0"/>
                    <a:pt x="16697" y="0"/>
                  </a:cubicBezTo>
                  <a:lnTo>
                    <a:pt x="4301" y="0"/>
                  </a:lnTo>
                  <a:cubicBezTo>
                    <a:pt x="1417" y="0"/>
                    <a:pt x="0" y="1720"/>
                    <a:pt x="0" y="5161"/>
                  </a:cubicBezTo>
                  <a:lnTo>
                    <a:pt x="0" y="286834"/>
                  </a:lnTo>
                  <a:cubicBezTo>
                    <a:pt x="0" y="290274"/>
                    <a:pt x="1417" y="291944"/>
                    <a:pt x="4301" y="291944"/>
                  </a:cubicBezTo>
                  <a:lnTo>
                    <a:pt x="16697" y="291944"/>
                  </a:lnTo>
                  <a:cubicBezTo>
                    <a:pt x="19834" y="291944"/>
                    <a:pt x="21403" y="290274"/>
                    <a:pt x="21403" y="286834"/>
                  </a:cubicBezTo>
                  <a:lnTo>
                    <a:pt x="21403" y="165907"/>
                  </a:lnTo>
                  <a:cubicBezTo>
                    <a:pt x="21403" y="163377"/>
                    <a:pt x="22819" y="162062"/>
                    <a:pt x="25653" y="162062"/>
                  </a:cubicBezTo>
                  <a:lnTo>
                    <a:pt x="145314" y="162062"/>
                  </a:lnTo>
                  <a:cubicBezTo>
                    <a:pt x="148198" y="162062"/>
                    <a:pt x="149615" y="163377"/>
                    <a:pt x="149615" y="165907"/>
                  </a:cubicBezTo>
                  <a:lnTo>
                    <a:pt x="149615" y="286834"/>
                  </a:lnTo>
                  <a:cubicBezTo>
                    <a:pt x="149615" y="290274"/>
                    <a:pt x="151032" y="291944"/>
                    <a:pt x="153916" y="291944"/>
                  </a:cubicBezTo>
                  <a:lnTo>
                    <a:pt x="166312" y="291944"/>
                  </a:lnTo>
                  <a:cubicBezTo>
                    <a:pt x="169449" y="291944"/>
                    <a:pt x="171018" y="290274"/>
                    <a:pt x="171018" y="286834"/>
                  </a:cubicBezTo>
                  <a:lnTo>
                    <a:pt x="171018" y="5161"/>
                  </a:lnTo>
                  <a:cubicBezTo>
                    <a:pt x="171068" y="1720"/>
                    <a:pt x="169500" y="0"/>
                    <a:pt x="166312" y="0"/>
                  </a:cubicBezTo>
                </a:path>
              </a:pathLst>
            </a:custGeom>
            <a:solidFill>
              <a:srgbClr val="33383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65" name="Google Shape;65;p4"/>
            <p:cNvSpPr/>
            <p:nvPr/>
          </p:nvSpPr>
          <p:spPr>
            <a:xfrm>
              <a:off x="1591129" y="1774310"/>
              <a:ext cx="156799" cy="217971"/>
            </a:xfrm>
            <a:custGeom>
              <a:rect b="b" l="l" r="r" t="t"/>
              <a:pathLst>
                <a:path extrusionOk="0" h="217971" w="156799">
                  <a:moveTo>
                    <a:pt x="96539" y="0"/>
                  </a:moveTo>
                  <a:lnTo>
                    <a:pt x="59806" y="0"/>
                  </a:lnTo>
                  <a:cubicBezTo>
                    <a:pt x="41287" y="0"/>
                    <a:pt x="26715" y="5414"/>
                    <a:pt x="15989" y="16242"/>
                  </a:cubicBezTo>
                  <a:cubicBezTo>
                    <a:pt x="5313" y="27069"/>
                    <a:pt x="0" y="41844"/>
                    <a:pt x="0" y="60666"/>
                  </a:cubicBezTo>
                  <a:lnTo>
                    <a:pt x="0" y="157255"/>
                  </a:lnTo>
                  <a:cubicBezTo>
                    <a:pt x="0" y="176077"/>
                    <a:pt x="5313" y="190902"/>
                    <a:pt x="15989" y="201730"/>
                  </a:cubicBezTo>
                  <a:cubicBezTo>
                    <a:pt x="26715" y="212557"/>
                    <a:pt x="41287" y="217971"/>
                    <a:pt x="59806" y="217971"/>
                  </a:cubicBezTo>
                  <a:lnTo>
                    <a:pt x="96539" y="217971"/>
                  </a:lnTo>
                  <a:cubicBezTo>
                    <a:pt x="115108" y="217971"/>
                    <a:pt x="129781" y="212557"/>
                    <a:pt x="140609" y="201730"/>
                  </a:cubicBezTo>
                  <a:cubicBezTo>
                    <a:pt x="151437" y="190902"/>
                    <a:pt x="156800" y="176077"/>
                    <a:pt x="156800" y="157255"/>
                  </a:cubicBezTo>
                  <a:lnTo>
                    <a:pt x="156800" y="60666"/>
                  </a:lnTo>
                  <a:cubicBezTo>
                    <a:pt x="156800" y="41844"/>
                    <a:pt x="151386" y="27069"/>
                    <a:pt x="140609" y="16242"/>
                  </a:cubicBezTo>
                  <a:cubicBezTo>
                    <a:pt x="129781" y="5414"/>
                    <a:pt x="115108" y="0"/>
                    <a:pt x="96539" y="0"/>
                  </a:cubicBezTo>
                  <a:moveTo>
                    <a:pt x="135499" y="156850"/>
                  </a:moveTo>
                  <a:cubicBezTo>
                    <a:pt x="135499" y="170258"/>
                    <a:pt x="131957" y="180580"/>
                    <a:pt x="124974" y="187866"/>
                  </a:cubicBezTo>
                  <a:cubicBezTo>
                    <a:pt x="117992" y="195102"/>
                    <a:pt x="107974" y="198744"/>
                    <a:pt x="94869" y="198744"/>
                  </a:cubicBezTo>
                  <a:lnTo>
                    <a:pt x="61526" y="198744"/>
                  </a:lnTo>
                  <a:cubicBezTo>
                    <a:pt x="48421" y="198744"/>
                    <a:pt x="38403" y="195102"/>
                    <a:pt x="31623" y="187866"/>
                  </a:cubicBezTo>
                  <a:cubicBezTo>
                    <a:pt x="24792" y="180580"/>
                    <a:pt x="21352" y="170258"/>
                    <a:pt x="21352" y="156850"/>
                  </a:cubicBezTo>
                  <a:lnTo>
                    <a:pt x="21352" y="61121"/>
                  </a:lnTo>
                  <a:cubicBezTo>
                    <a:pt x="21352" y="47713"/>
                    <a:pt x="24792" y="37340"/>
                    <a:pt x="31623" y="30105"/>
                  </a:cubicBezTo>
                  <a:cubicBezTo>
                    <a:pt x="38454" y="22819"/>
                    <a:pt x="48421" y="19176"/>
                    <a:pt x="61526" y="19176"/>
                  </a:cubicBezTo>
                  <a:lnTo>
                    <a:pt x="94869" y="19176"/>
                  </a:lnTo>
                  <a:cubicBezTo>
                    <a:pt x="107974" y="19176"/>
                    <a:pt x="118043" y="22819"/>
                    <a:pt x="124974" y="30105"/>
                  </a:cubicBezTo>
                  <a:cubicBezTo>
                    <a:pt x="131957" y="37340"/>
                    <a:pt x="135499" y="47713"/>
                    <a:pt x="135499" y="61121"/>
                  </a:cubicBezTo>
                  <a:lnTo>
                    <a:pt x="135499" y="156850"/>
                  </a:lnTo>
                  <a:close/>
                </a:path>
              </a:pathLst>
            </a:custGeom>
            <a:solidFill>
              <a:srgbClr val="33383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66" name="Google Shape;66;p4"/>
            <p:cNvSpPr/>
            <p:nvPr/>
          </p:nvSpPr>
          <p:spPr>
            <a:xfrm>
              <a:off x="1788204" y="1774310"/>
              <a:ext cx="154674" cy="217971"/>
            </a:xfrm>
            <a:custGeom>
              <a:rect b="b" l="l" r="r" t="t"/>
              <a:pathLst>
                <a:path extrusionOk="0" h="217971" w="154674">
                  <a:moveTo>
                    <a:pt x="150374" y="0"/>
                  </a:moveTo>
                  <a:lnTo>
                    <a:pt x="138028" y="0"/>
                  </a:lnTo>
                  <a:cubicBezTo>
                    <a:pt x="134891" y="0"/>
                    <a:pt x="133323" y="1670"/>
                    <a:pt x="133323" y="5110"/>
                  </a:cubicBezTo>
                  <a:lnTo>
                    <a:pt x="133323" y="156850"/>
                  </a:lnTo>
                  <a:cubicBezTo>
                    <a:pt x="133323" y="170258"/>
                    <a:pt x="129376" y="180580"/>
                    <a:pt x="121584" y="187866"/>
                  </a:cubicBezTo>
                  <a:cubicBezTo>
                    <a:pt x="113742" y="195102"/>
                    <a:pt x="103015" y="198744"/>
                    <a:pt x="89304" y="198744"/>
                  </a:cubicBezTo>
                  <a:lnTo>
                    <a:pt x="61526" y="198744"/>
                  </a:lnTo>
                  <a:cubicBezTo>
                    <a:pt x="48421" y="198744"/>
                    <a:pt x="38454" y="195051"/>
                    <a:pt x="31572" y="187613"/>
                  </a:cubicBezTo>
                  <a:cubicBezTo>
                    <a:pt x="24742" y="180226"/>
                    <a:pt x="21301" y="169803"/>
                    <a:pt x="21301" y="156446"/>
                  </a:cubicBezTo>
                  <a:lnTo>
                    <a:pt x="21301" y="5110"/>
                  </a:lnTo>
                  <a:cubicBezTo>
                    <a:pt x="21301" y="1720"/>
                    <a:pt x="19733" y="0"/>
                    <a:pt x="16646" y="0"/>
                  </a:cubicBezTo>
                  <a:lnTo>
                    <a:pt x="4250" y="0"/>
                  </a:lnTo>
                  <a:cubicBezTo>
                    <a:pt x="1417" y="0"/>
                    <a:pt x="0" y="1670"/>
                    <a:pt x="0" y="5110"/>
                  </a:cubicBezTo>
                  <a:lnTo>
                    <a:pt x="0" y="157255"/>
                  </a:lnTo>
                  <a:cubicBezTo>
                    <a:pt x="0" y="176077"/>
                    <a:pt x="5262" y="190902"/>
                    <a:pt x="15786" y="201730"/>
                  </a:cubicBezTo>
                  <a:cubicBezTo>
                    <a:pt x="26310" y="212557"/>
                    <a:pt x="40730" y="217971"/>
                    <a:pt x="58996" y="217971"/>
                  </a:cubicBezTo>
                  <a:lnTo>
                    <a:pt x="87178" y="217971"/>
                  </a:lnTo>
                  <a:cubicBezTo>
                    <a:pt x="109391" y="217971"/>
                    <a:pt x="124215" y="210584"/>
                    <a:pt x="131602" y="195759"/>
                  </a:cubicBezTo>
                  <a:lnTo>
                    <a:pt x="133323" y="195759"/>
                  </a:lnTo>
                  <a:lnTo>
                    <a:pt x="133323" y="212861"/>
                  </a:lnTo>
                  <a:cubicBezTo>
                    <a:pt x="133323" y="216302"/>
                    <a:pt x="134891" y="217971"/>
                    <a:pt x="138028" y="217971"/>
                  </a:cubicBezTo>
                  <a:lnTo>
                    <a:pt x="150374" y="217971"/>
                  </a:lnTo>
                  <a:cubicBezTo>
                    <a:pt x="153207" y="217971"/>
                    <a:pt x="154675" y="216302"/>
                    <a:pt x="154675" y="212861"/>
                  </a:cubicBezTo>
                  <a:lnTo>
                    <a:pt x="154675" y="5110"/>
                  </a:lnTo>
                  <a:cubicBezTo>
                    <a:pt x="154675" y="1720"/>
                    <a:pt x="153207" y="0"/>
                    <a:pt x="150374" y="0"/>
                  </a:cubicBezTo>
                </a:path>
              </a:pathLst>
            </a:custGeom>
            <a:solidFill>
              <a:srgbClr val="33383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67" name="Google Shape;67;p4"/>
            <p:cNvSpPr/>
            <p:nvPr/>
          </p:nvSpPr>
          <p:spPr>
            <a:xfrm>
              <a:off x="1979207" y="1774361"/>
              <a:ext cx="139849" cy="217971"/>
            </a:xfrm>
            <a:custGeom>
              <a:rect b="b" l="l" r="r" t="t"/>
              <a:pathLst>
                <a:path extrusionOk="0" h="217971" w="139849">
                  <a:moveTo>
                    <a:pt x="102560" y="105950"/>
                  </a:moveTo>
                  <a:lnTo>
                    <a:pt x="49130" y="84547"/>
                  </a:lnTo>
                  <a:cubicBezTo>
                    <a:pt x="40022" y="81410"/>
                    <a:pt x="33242" y="77565"/>
                    <a:pt x="28840" y="73011"/>
                  </a:cubicBezTo>
                  <a:cubicBezTo>
                    <a:pt x="24438" y="68458"/>
                    <a:pt x="22212" y="62184"/>
                    <a:pt x="22212" y="54189"/>
                  </a:cubicBezTo>
                  <a:lnTo>
                    <a:pt x="22212" y="44373"/>
                  </a:lnTo>
                  <a:cubicBezTo>
                    <a:pt x="22212" y="37543"/>
                    <a:pt x="25147" y="31572"/>
                    <a:pt x="30965" y="26462"/>
                  </a:cubicBezTo>
                  <a:cubicBezTo>
                    <a:pt x="36835" y="21352"/>
                    <a:pt x="45588" y="18771"/>
                    <a:pt x="57276" y="18771"/>
                  </a:cubicBezTo>
                  <a:lnTo>
                    <a:pt x="124367" y="18771"/>
                  </a:lnTo>
                  <a:cubicBezTo>
                    <a:pt x="127504" y="18771"/>
                    <a:pt x="129073" y="17355"/>
                    <a:pt x="129073" y="14521"/>
                  </a:cubicBezTo>
                  <a:lnTo>
                    <a:pt x="129073" y="4655"/>
                  </a:lnTo>
                  <a:cubicBezTo>
                    <a:pt x="129073" y="1518"/>
                    <a:pt x="127504" y="0"/>
                    <a:pt x="124367" y="0"/>
                  </a:cubicBezTo>
                  <a:lnTo>
                    <a:pt x="55151" y="0"/>
                  </a:lnTo>
                  <a:cubicBezTo>
                    <a:pt x="18367" y="0"/>
                    <a:pt x="0" y="16646"/>
                    <a:pt x="0" y="49990"/>
                  </a:cubicBezTo>
                  <a:cubicBezTo>
                    <a:pt x="0" y="63651"/>
                    <a:pt x="3036" y="74377"/>
                    <a:pt x="9209" y="82018"/>
                  </a:cubicBezTo>
                  <a:cubicBezTo>
                    <a:pt x="15331" y="89708"/>
                    <a:pt x="25703" y="96438"/>
                    <a:pt x="40224" y="102104"/>
                  </a:cubicBezTo>
                  <a:lnTo>
                    <a:pt x="93655" y="122647"/>
                  </a:lnTo>
                  <a:cubicBezTo>
                    <a:pt x="109643" y="128364"/>
                    <a:pt x="117638" y="140457"/>
                    <a:pt x="117638" y="158975"/>
                  </a:cubicBezTo>
                  <a:lnTo>
                    <a:pt x="117638" y="169247"/>
                  </a:lnTo>
                  <a:cubicBezTo>
                    <a:pt x="117638" y="189182"/>
                    <a:pt x="104786" y="199149"/>
                    <a:pt x="79184" y="199149"/>
                  </a:cubicBezTo>
                  <a:lnTo>
                    <a:pt x="6932" y="199149"/>
                  </a:lnTo>
                  <a:cubicBezTo>
                    <a:pt x="3795" y="199149"/>
                    <a:pt x="2226" y="200617"/>
                    <a:pt x="2226" y="203450"/>
                  </a:cubicBezTo>
                  <a:lnTo>
                    <a:pt x="2226" y="213266"/>
                  </a:lnTo>
                  <a:cubicBezTo>
                    <a:pt x="2226" y="216453"/>
                    <a:pt x="3795" y="217971"/>
                    <a:pt x="6932" y="217971"/>
                  </a:cubicBezTo>
                  <a:lnTo>
                    <a:pt x="81309" y="217971"/>
                  </a:lnTo>
                  <a:cubicBezTo>
                    <a:pt x="101244" y="217971"/>
                    <a:pt x="115968" y="213873"/>
                    <a:pt x="125531" y="205575"/>
                  </a:cubicBezTo>
                  <a:cubicBezTo>
                    <a:pt x="135043" y="197328"/>
                    <a:pt x="139850" y="184628"/>
                    <a:pt x="139850" y="167526"/>
                  </a:cubicBezTo>
                  <a:cubicBezTo>
                    <a:pt x="139850" y="150424"/>
                    <a:pt x="137371" y="137118"/>
                    <a:pt x="132361" y="127555"/>
                  </a:cubicBezTo>
                  <a:cubicBezTo>
                    <a:pt x="127251" y="117992"/>
                    <a:pt x="117334" y="110757"/>
                    <a:pt x="102560" y="105950"/>
                  </a:cubicBezTo>
                </a:path>
              </a:pathLst>
            </a:custGeom>
            <a:solidFill>
              <a:srgbClr val="33383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68" name="Google Shape;68;p4"/>
            <p:cNvSpPr/>
            <p:nvPr/>
          </p:nvSpPr>
          <p:spPr>
            <a:xfrm>
              <a:off x="2152704" y="1774310"/>
              <a:ext cx="156850" cy="217971"/>
            </a:xfrm>
            <a:custGeom>
              <a:rect b="b" l="l" r="r" t="t"/>
              <a:pathLst>
                <a:path extrusionOk="0" h="217971" w="156850">
                  <a:moveTo>
                    <a:pt x="96589" y="0"/>
                  </a:moveTo>
                  <a:lnTo>
                    <a:pt x="59856" y="0"/>
                  </a:lnTo>
                  <a:cubicBezTo>
                    <a:pt x="41287" y="0"/>
                    <a:pt x="26715" y="5414"/>
                    <a:pt x="16039" y="16242"/>
                  </a:cubicBezTo>
                  <a:cubicBezTo>
                    <a:pt x="5363" y="27069"/>
                    <a:pt x="0" y="41844"/>
                    <a:pt x="0" y="60666"/>
                  </a:cubicBezTo>
                  <a:lnTo>
                    <a:pt x="0" y="157255"/>
                  </a:lnTo>
                  <a:cubicBezTo>
                    <a:pt x="0" y="176077"/>
                    <a:pt x="5363" y="190902"/>
                    <a:pt x="16039" y="201730"/>
                  </a:cubicBezTo>
                  <a:cubicBezTo>
                    <a:pt x="26715" y="212557"/>
                    <a:pt x="41338" y="217971"/>
                    <a:pt x="59856" y="217971"/>
                  </a:cubicBezTo>
                  <a:lnTo>
                    <a:pt x="149160" y="217971"/>
                  </a:lnTo>
                  <a:cubicBezTo>
                    <a:pt x="152297" y="217971"/>
                    <a:pt x="153865" y="216453"/>
                    <a:pt x="153865" y="213266"/>
                  </a:cubicBezTo>
                  <a:lnTo>
                    <a:pt x="153865" y="203450"/>
                  </a:lnTo>
                  <a:cubicBezTo>
                    <a:pt x="153865" y="200313"/>
                    <a:pt x="152297" y="198744"/>
                    <a:pt x="149160" y="198744"/>
                  </a:cubicBezTo>
                  <a:lnTo>
                    <a:pt x="61526" y="198744"/>
                  </a:lnTo>
                  <a:cubicBezTo>
                    <a:pt x="48421" y="198744"/>
                    <a:pt x="38454" y="195102"/>
                    <a:pt x="31623" y="187866"/>
                  </a:cubicBezTo>
                  <a:cubicBezTo>
                    <a:pt x="24792" y="180580"/>
                    <a:pt x="21352" y="170258"/>
                    <a:pt x="21352" y="156850"/>
                  </a:cubicBezTo>
                  <a:lnTo>
                    <a:pt x="21352" y="123962"/>
                  </a:lnTo>
                  <a:cubicBezTo>
                    <a:pt x="21352" y="121382"/>
                    <a:pt x="22617" y="120117"/>
                    <a:pt x="25197" y="120117"/>
                  </a:cubicBezTo>
                  <a:lnTo>
                    <a:pt x="151740" y="120117"/>
                  </a:lnTo>
                  <a:cubicBezTo>
                    <a:pt x="155181" y="120117"/>
                    <a:pt x="156850" y="118397"/>
                    <a:pt x="156850" y="115007"/>
                  </a:cubicBezTo>
                  <a:lnTo>
                    <a:pt x="156850" y="60666"/>
                  </a:lnTo>
                  <a:cubicBezTo>
                    <a:pt x="156850" y="41844"/>
                    <a:pt x="151437" y="27069"/>
                    <a:pt x="140609" y="16242"/>
                  </a:cubicBezTo>
                  <a:cubicBezTo>
                    <a:pt x="129781" y="5414"/>
                    <a:pt x="115108" y="0"/>
                    <a:pt x="96589" y="0"/>
                  </a:cubicBezTo>
                  <a:moveTo>
                    <a:pt x="135499" y="99170"/>
                  </a:moveTo>
                  <a:cubicBezTo>
                    <a:pt x="135499" y="101750"/>
                    <a:pt x="134234" y="103015"/>
                    <a:pt x="131653" y="103015"/>
                  </a:cubicBezTo>
                  <a:lnTo>
                    <a:pt x="25197" y="103015"/>
                  </a:lnTo>
                  <a:cubicBezTo>
                    <a:pt x="22617" y="103015"/>
                    <a:pt x="21352" y="101700"/>
                    <a:pt x="21352" y="99170"/>
                  </a:cubicBezTo>
                  <a:lnTo>
                    <a:pt x="21352" y="61121"/>
                  </a:lnTo>
                  <a:cubicBezTo>
                    <a:pt x="21352" y="47713"/>
                    <a:pt x="24792" y="37391"/>
                    <a:pt x="31623" y="30105"/>
                  </a:cubicBezTo>
                  <a:cubicBezTo>
                    <a:pt x="38454" y="22819"/>
                    <a:pt x="48421" y="19176"/>
                    <a:pt x="61526" y="19176"/>
                  </a:cubicBezTo>
                  <a:lnTo>
                    <a:pt x="95325" y="19176"/>
                  </a:lnTo>
                  <a:cubicBezTo>
                    <a:pt x="108429" y="19176"/>
                    <a:pt x="118397" y="22819"/>
                    <a:pt x="125227" y="30105"/>
                  </a:cubicBezTo>
                  <a:cubicBezTo>
                    <a:pt x="132058" y="37340"/>
                    <a:pt x="135499" y="47713"/>
                    <a:pt x="135499" y="61121"/>
                  </a:cubicBezTo>
                  <a:lnTo>
                    <a:pt x="135499" y="99170"/>
                  </a:lnTo>
                  <a:close/>
                </a:path>
              </a:pathLst>
            </a:custGeom>
            <a:solidFill>
              <a:srgbClr val="33383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69" name="Google Shape;69;p4"/>
            <p:cNvSpPr/>
            <p:nvPr/>
          </p:nvSpPr>
          <p:spPr>
            <a:xfrm>
              <a:off x="2393798" y="1774382"/>
              <a:ext cx="166312" cy="217955"/>
            </a:xfrm>
            <a:custGeom>
              <a:rect b="b" l="l" r="r" t="t"/>
              <a:pathLst>
                <a:path extrusionOk="0" h="217955" w="166312">
                  <a:moveTo>
                    <a:pt x="161101" y="95556"/>
                  </a:moveTo>
                  <a:lnTo>
                    <a:pt x="7539" y="839"/>
                  </a:lnTo>
                  <a:cubicBezTo>
                    <a:pt x="3542" y="-1286"/>
                    <a:pt x="0" y="839"/>
                    <a:pt x="0" y="4836"/>
                  </a:cubicBezTo>
                  <a:lnTo>
                    <a:pt x="0" y="10806"/>
                  </a:lnTo>
                  <a:cubicBezTo>
                    <a:pt x="0" y="17232"/>
                    <a:pt x="1872" y="18295"/>
                    <a:pt x="4402" y="19914"/>
                  </a:cubicBezTo>
                  <a:lnTo>
                    <a:pt x="147187" y="108964"/>
                  </a:lnTo>
                  <a:lnTo>
                    <a:pt x="4402" y="198015"/>
                  </a:lnTo>
                  <a:cubicBezTo>
                    <a:pt x="1872" y="199583"/>
                    <a:pt x="0" y="200646"/>
                    <a:pt x="0" y="207122"/>
                  </a:cubicBezTo>
                  <a:lnTo>
                    <a:pt x="0" y="213092"/>
                  </a:lnTo>
                  <a:cubicBezTo>
                    <a:pt x="0" y="217140"/>
                    <a:pt x="3592" y="219215"/>
                    <a:pt x="7539" y="217140"/>
                  </a:cubicBezTo>
                  <a:lnTo>
                    <a:pt x="161101" y="122372"/>
                  </a:lnTo>
                  <a:cubicBezTo>
                    <a:pt x="164491" y="119893"/>
                    <a:pt x="166312" y="117616"/>
                    <a:pt x="166312" y="112101"/>
                  </a:cubicBezTo>
                  <a:lnTo>
                    <a:pt x="166312" y="109015"/>
                  </a:lnTo>
                  <a:lnTo>
                    <a:pt x="166312" y="108964"/>
                  </a:lnTo>
                  <a:lnTo>
                    <a:pt x="166312" y="105878"/>
                  </a:lnTo>
                  <a:cubicBezTo>
                    <a:pt x="166262" y="100312"/>
                    <a:pt x="164491" y="97985"/>
                    <a:pt x="161101" y="95556"/>
                  </a:cubicBezTo>
                </a:path>
              </a:pathLst>
            </a:custGeom>
            <a:solidFill>
              <a:srgbClr val="33383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70" name="Google Shape;70;p4"/>
            <p:cNvSpPr/>
            <p:nvPr/>
          </p:nvSpPr>
          <p:spPr>
            <a:xfrm>
              <a:off x="1373663" y="2085936"/>
              <a:ext cx="71796" cy="105140"/>
            </a:xfrm>
            <a:custGeom>
              <a:rect b="b" l="l" r="r" t="t"/>
              <a:pathLst>
                <a:path extrusionOk="0" h="105140" w="71796">
                  <a:moveTo>
                    <a:pt x="44778" y="105140"/>
                  </a:moveTo>
                  <a:lnTo>
                    <a:pt x="26968" y="105140"/>
                  </a:lnTo>
                  <a:cubicBezTo>
                    <a:pt x="18367" y="105140"/>
                    <a:pt x="11688" y="102863"/>
                    <a:pt x="7033" y="98259"/>
                  </a:cubicBezTo>
                  <a:cubicBezTo>
                    <a:pt x="2327" y="93705"/>
                    <a:pt x="0" y="87077"/>
                    <a:pt x="0" y="78476"/>
                  </a:cubicBezTo>
                  <a:lnTo>
                    <a:pt x="0" y="26665"/>
                  </a:lnTo>
                  <a:cubicBezTo>
                    <a:pt x="0" y="18063"/>
                    <a:pt x="2327" y="11486"/>
                    <a:pt x="7033" y="6881"/>
                  </a:cubicBezTo>
                  <a:cubicBezTo>
                    <a:pt x="11738" y="2277"/>
                    <a:pt x="18367" y="0"/>
                    <a:pt x="26968" y="0"/>
                  </a:cubicBezTo>
                  <a:lnTo>
                    <a:pt x="44778" y="0"/>
                  </a:lnTo>
                  <a:cubicBezTo>
                    <a:pt x="53279" y="0"/>
                    <a:pt x="59907" y="2327"/>
                    <a:pt x="64663" y="6932"/>
                  </a:cubicBezTo>
                  <a:cubicBezTo>
                    <a:pt x="69419" y="11587"/>
                    <a:pt x="71797" y="18114"/>
                    <a:pt x="71797" y="26614"/>
                  </a:cubicBezTo>
                  <a:lnTo>
                    <a:pt x="71797" y="34355"/>
                  </a:lnTo>
                  <a:cubicBezTo>
                    <a:pt x="71797" y="36733"/>
                    <a:pt x="70583" y="37948"/>
                    <a:pt x="68205" y="37948"/>
                  </a:cubicBezTo>
                  <a:lnTo>
                    <a:pt x="54493" y="37948"/>
                  </a:lnTo>
                  <a:cubicBezTo>
                    <a:pt x="52216" y="37948"/>
                    <a:pt x="51052" y="36733"/>
                    <a:pt x="51052" y="34355"/>
                  </a:cubicBezTo>
                  <a:lnTo>
                    <a:pt x="51052" y="27626"/>
                  </a:lnTo>
                  <a:cubicBezTo>
                    <a:pt x="51052" y="24135"/>
                    <a:pt x="50293" y="21655"/>
                    <a:pt x="48826" y="20188"/>
                  </a:cubicBezTo>
                  <a:cubicBezTo>
                    <a:pt x="47359" y="18721"/>
                    <a:pt x="44879" y="17962"/>
                    <a:pt x="41388" y="17962"/>
                  </a:cubicBezTo>
                  <a:lnTo>
                    <a:pt x="30257" y="17962"/>
                  </a:lnTo>
                  <a:cubicBezTo>
                    <a:pt x="26867" y="17962"/>
                    <a:pt x="24438" y="18670"/>
                    <a:pt x="22971" y="20188"/>
                  </a:cubicBezTo>
                  <a:cubicBezTo>
                    <a:pt x="21504" y="21655"/>
                    <a:pt x="20745" y="24135"/>
                    <a:pt x="20745" y="27626"/>
                  </a:cubicBezTo>
                  <a:lnTo>
                    <a:pt x="20745" y="77514"/>
                  </a:lnTo>
                  <a:cubicBezTo>
                    <a:pt x="20745" y="81006"/>
                    <a:pt x="21504" y="83485"/>
                    <a:pt x="22971" y="84952"/>
                  </a:cubicBezTo>
                  <a:cubicBezTo>
                    <a:pt x="24438" y="86419"/>
                    <a:pt x="26867" y="87128"/>
                    <a:pt x="30257" y="87128"/>
                  </a:cubicBezTo>
                  <a:lnTo>
                    <a:pt x="41388" y="87128"/>
                  </a:lnTo>
                  <a:cubicBezTo>
                    <a:pt x="44879" y="87128"/>
                    <a:pt x="47359" y="86419"/>
                    <a:pt x="48826" y="84952"/>
                  </a:cubicBezTo>
                  <a:cubicBezTo>
                    <a:pt x="50293" y="83485"/>
                    <a:pt x="51052" y="81006"/>
                    <a:pt x="51052" y="77514"/>
                  </a:cubicBezTo>
                  <a:lnTo>
                    <a:pt x="51052" y="70785"/>
                  </a:lnTo>
                  <a:cubicBezTo>
                    <a:pt x="51052" y="68407"/>
                    <a:pt x="52165" y="67193"/>
                    <a:pt x="54493" y="67193"/>
                  </a:cubicBezTo>
                  <a:lnTo>
                    <a:pt x="68205" y="67193"/>
                  </a:lnTo>
                  <a:cubicBezTo>
                    <a:pt x="70583" y="67193"/>
                    <a:pt x="71797" y="68407"/>
                    <a:pt x="71797" y="70785"/>
                  </a:cubicBezTo>
                  <a:lnTo>
                    <a:pt x="71797" y="78476"/>
                  </a:lnTo>
                  <a:cubicBezTo>
                    <a:pt x="71797" y="86976"/>
                    <a:pt x="69419" y="93554"/>
                    <a:pt x="64663" y="98158"/>
                  </a:cubicBezTo>
                  <a:cubicBezTo>
                    <a:pt x="59907" y="102813"/>
                    <a:pt x="53279" y="105140"/>
                    <a:pt x="44778" y="105140"/>
                  </a:cubicBezTo>
                </a:path>
              </a:pathLst>
            </a:custGeom>
            <a:solidFill>
              <a:srgbClr val="33383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71" name="Google Shape;71;p4"/>
            <p:cNvSpPr/>
            <p:nvPr/>
          </p:nvSpPr>
          <p:spPr>
            <a:xfrm>
              <a:off x="1459931" y="2107642"/>
              <a:ext cx="68508" cy="83434"/>
            </a:xfrm>
            <a:custGeom>
              <a:rect b="b" l="l" r="r" t="t"/>
              <a:pathLst>
                <a:path extrusionOk="0" h="83434" w="68508">
                  <a:moveTo>
                    <a:pt x="41540" y="83434"/>
                  </a:moveTo>
                  <a:lnTo>
                    <a:pt x="26968" y="83434"/>
                  </a:lnTo>
                  <a:cubicBezTo>
                    <a:pt x="18367" y="83434"/>
                    <a:pt x="11688" y="81157"/>
                    <a:pt x="7033" y="76553"/>
                  </a:cubicBezTo>
                  <a:cubicBezTo>
                    <a:pt x="2327" y="71999"/>
                    <a:pt x="0" y="65371"/>
                    <a:pt x="0" y="56770"/>
                  </a:cubicBezTo>
                  <a:lnTo>
                    <a:pt x="0" y="26665"/>
                  </a:lnTo>
                  <a:cubicBezTo>
                    <a:pt x="0" y="18063"/>
                    <a:pt x="2327" y="11435"/>
                    <a:pt x="7033" y="6881"/>
                  </a:cubicBezTo>
                  <a:cubicBezTo>
                    <a:pt x="11739" y="2327"/>
                    <a:pt x="18367" y="0"/>
                    <a:pt x="26968" y="0"/>
                  </a:cubicBezTo>
                  <a:lnTo>
                    <a:pt x="41540" y="0"/>
                  </a:lnTo>
                  <a:cubicBezTo>
                    <a:pt x="50040" y="0"/>
                    <a:pt x="56669" y="2327"/>
                    <a:pt x="61374" y="6932"/>
                  </a:cubicBezTo>
                  <a:cubicBezTo>
                    <a:pt x="66130" y="11587"/>
                    <a:pt x="68508" y="18114"/>
                    <a:pt x="68508" y="26614"/>
                  </a:cubicBezTo>
                  <a:lnTo>
                    <a:pt x="68508" y="56719"/>
                  </a:lnTo>
                  <a:cubicBezTo>
                    <a:pt x="68508" y="65219"/>
                    <a:pt x="66130" y="71797"/>
                    <a:pt x="61374" y="76401"/>
                  </a:cubicBezTo>
                  <a:cubicBezTo>
                    <a:pt x="56669" y="81107"/>
                    <a:pt x="50040" y="83434"/>
                    <a:pt x="41540" y="83434"/>
                  </a:cubicBezTo>
                  <a:moveTo>
                    <a:pt x="30105" y="65624"/>
                  </a:moveTo>
                  <a:lnTo>
                    <a:pt x="38454" y="65624"/>
                  </a:lnTo>
                  <a:cubicBezTo>
                    <a:pt x="41945" y="65624"/>
                    <a:pt x="44424" y="64916"/>
                    <a:pt x="45891" y="63499"/>
                  </a:cubicBezTo>
                  <a:cubicBezTo>
                    <a:pt x="47359" y="62082"/>
                    <a:pt x="48118" y="59654"/>
                    <a:pt x="48118" y="56163"/>
                  </a:cubicBezTo>
                  <a:lnTo>
                    <a:pt x="48118" y="27322"/>
                  </a:lnTo>
                  <a:cubicBezTo>
                    <a:pt x="48118" y="23831"/>
                    <a:pt x="47359" y="21402"/>
                    <a:pt x="45891" y="19986"/>
                  </a:cubicBezTo>
                  <a:cubicBezTo>
                    <a:pt x="44424" y="18569"/>
                    <a:pt x="41945" y="17861"/>
                    <a:pt x="38454" y="17861"/>
                  </a:cubicBezTo>
                  <a:lnTo>
                    <a:pt x="30105" y="17861"/>
                  </a:lnTo>
                  <a:cubicBezTo>
                    <a:pt x="26614" y="17861"/>
                    <a:pt x="24185" y="18569"/>
                    <a:pt x="22769" y="19986"/>
                  </a:cubicBezTo>
                  <a:cubicBezTo>
                    <a:pt x="21352" y="21402"/>
                    <a:pt x="20644" y="23831"/>
                    <a:pt x="20644" y="27322"/>
                  </a:cubicBezTo>
                  <a:lnTo>
                    <a:pt x="20644" y="56112"/>
                  </a:lnTo>
                  <a:cubicBezTo>
                    <a:pt x="20644" y="59603"/>
                    <a:pt x="21352" y="62032"/>
                    <a:pt x="22769" y="63448"/>
                  </a:cubicBezTo>
                  <a:cubicBezTo>
                    <a:pt x="24185" y="64916"/>
                    <a:pt x="26614" y="65624"/>
                    <a:pt x="30105" y="65624"/>
                  </a:cubicBezTo>
                </a:path>
              </a:pathLst>
            </a:custGeom>
            <a:solidFill>
              <a:srgbClr val="33383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72" name="Google Shape;72;p4"/>
            <p:cNvSpPr/>
            <p:nvPr/>
          </p:nvSpPr>
          <p:spPr>
            <a:xfrm>
              <a:off x="1543214" y="2076120"/>
              <a:ext cx="69671" cy="114956"/>
            </a:xfrm>
            <a:custGeom>
              <a:rect b="b" l="l" r="r" t="t"/>
              <a:pathLst>
                <a:path extrusionOk="0" h="114956" w="69671">
                  <a:moveTo>
                    <a:pt x="32180" y="114956"/>
                  </a:moveTo>
                  <a:lnTo>
                    <a:pt x="25501" y="114956"/>
                  </a:lnTo>
                  <a:cubicBezTo>
                    <a:pt x="17102" y="114956"/>
                    <a:pt x="10777" y="112679"/>
                    <a:pt x="6426" y="108075"/>
                  </a:cubicBezTo>
                  <a:cubicBezTo>
                    <a:pt x="2125" y="103521"/>
                    <a:pt x="0" y="96893"/>
                    <a:pt x="0" y="88292"/>
                  </a:cubicBezTo>
                  <a:lnTo>
                    <a:pt x="0" y="58186"/>
                  </a:lnTo>
                  <a:cubicBezTo>
                    <a:pt x="0" y="49585"/>
                    <a:pt x="2125" y="42957"/>
                    <a:pt x="6426" y="38403"/>
                  </a:cubicBezTo>
                  <a:cubicBezTo>
                    <a:pt x="10727" y="33849"/>
                    <a:pt x="17102" y="31522"/>
                    <a:pt x="25501" y="31522"/>
                  </a:cubicBezTo>
                  <a:lnTo>
                    <a:pt x="32180" y="31522"/>
                  </a:lnTo>
                  <a:cubicBezTo>
                    <a:pt x="35570" y="31522"/>
                    <a:pt x="38757" y="32281"/>
                    <a:pt x="41844" y="33748"/>
                  </a:cubicBezTo>
                  <a:cubicBezTo>
                    <a:pt x="44879" y="35215"/>
                    <a:pt x="47004" y="37442"/>
                    <a:pt x="48219" y="40376"/>
                  </a:cubicBezTo>
                  <a:lnTo>
                    <a:pt x="48877" y="40376"/>
                  </a:lnTo>
                  <a:lnTo>
                    <a:pt x="48877" y="3441"/>
                  </a:lnTo>
                  <a:cubicBezTo>
                    <a:pt x="48877" y="1164"/>
                    <a:pt x="50040" y="0"/>
                    <a:pt x="52317" y="0"/>
                  </a:cubicBezTo>
                  <a:lnTo>
                    <a:pt x="66231" y="0"/>
                  </a:lnTo>
                  <a:cubicBezTo>
                    <a:pt x="68508" y="0"/>
                    <a:pt x="69672" y="1164"/>
                    <a:pt x="69672" y="3441"/>
                  </a:cubicBezTo>
                  <a:lnTo>
                    <a:pt x="69672" y="111515"/>
                  </a:lnTo>
                  <a:cubicBezTo>
                    <a:pt x="69672" y="113792"/>
                    <a:pt x="68508" y="114956"/>
                    <a:pt x="66231" y="114956"/>
                  </a:cubicBezTo>
                  <a:lnTo>
                    <a:pt x="52317" y="114956"/>
                  </a:lnTo>
                  <a:cubicBezTo>
                    <a:pt x="50040" y="114956"/>
                    <a:pt x="48877" y="113792"/>
                    <a:pt x="48877" y="111515"/>
                  </a:cubicBezTo>
                  <a:lnTo>
                    <a:pt x="48877" y="106152"/>
                  </a:lnTo>
                  <a:lnTo>
                    <a:pt x="48219" y="106152"/>
                  </a:lnTo>
                  <a:cubicBezTo>
                    <a:pt x="47004" y="109087"/>
                    <a:pt x="44879" y="111313"/>
                    <a:pt x="41844" y="112780"/>
                  </a:cubicBezTo>
                  <a:cubicBezTo>
                    <a:pt x="38757" y="114197"/>
                    <a:pt x="35570" y="114956"/>
                    <a:pt x="32180" y="114956"/>
                  </a:cubicBezTo>
                  <a:moveTo>
                    <a:pt x="48877" y="84547"/>
                  </a:moveTo>
                  <a:lnTo>
                    <a:pt x="48877" y="61981"/>
                  </a:lnTo>
                  <a:cubicBezTo>
                    <a:pt x="48877" y="53683"/>
                    <a:pt x="45132" y="49534"/>
                    <a:pt x="37593" y="49534"/>
                  </a:cubicBezTo>
                  <a:lnTo>
                    <a:pt x="30257" y="49534"/>
                  </a:lnTo>
                  <a:cubicBezTo>
                    <a:pt x="26766" y="49534"/>
                    <a:pt x="24287" y="50243"/>
                    <a:pt x="22870" y="51761"/>
                  </a:cubicBezTo>
                  <a:cubicBezTo>
                    <a:pt x="21453" y="53228"/>
                    <a:pt x="20745" y="55707"/>
                    <a:pt x="20745" y="59198"/>
                  </a:cubicBezTo>
                  <a:lnTo>
                    <a:pt x="20745" y="87330"/>
                  </a:lnTo>
                  <a:cubicBezTo>
                    <a:pt x="20745" y="90821"/>
                    <a:pt x="21453" y="93301"/>
                    <a:pt x="22870" y="94768"/>
                  </a:cubicBezTo>
                  <a:cubicBezTo>
                    <a:pt x="24287" y="96235"/>
                    <a:pt x="26715" y="96944"/>
                    <a:pt x="30257" y="96944"/>
                  </a:cubicBezTo>
                  <a:lnTo>
                    <a:pt x="37593" y="96944"/>
                  </a:lnTo>
                  <a:cubicBezTo>
                    <a:pt x="45082" y="96944"/>
                    <a:pt x="48877" y="92845"/>
                    <a:pt x="48877" y="84547"/>
                  </a:cubicBezTo>
                </a:path>
              </a:pathLst>
            </a:custGeom>
            <a:solidFill>
              <a:srgbClr val="33383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73" name="Google Shape;73;p4"/>
            <p:cNvSpPr/>
            <p:nvPr/>
          </p:nvSpPr>
          <p:spPr>
            <a:xfrm>
              <a:off x="1631607" y="2076120"/>
              <a:ext cx="20795" cy="114956"/>
            </a:xfrm>
            <a:custGeom>
              <a:rect b="b" l="l" r="r" t="t"/>
              <a:pathLst>
                <a:path extrusionOk="0" h="114956" w="20795">
                  <a:moveTo>
                    <a:pt x="0" y="17507"/>
                  </a:moveTo>
                  <a:lnTo>
                    <a:pt x="0" y="3289"/>
                  </a:lnTo>
                  <a:cubicBezTo>
                    <a:pt x="0" y="1113"/>
                    <a:pt x="1062" y="0"/>
                    <a:pt x="3289" y="0"/>
                  </a:cubicBezTo>
                  <a:lnTo>
                    <a:pt x="17506" y="0"/>
                  </a:lnTo>
                  <a:cubicBezTo>
                    <a:pt x="19682" y="0"/>
                    <a:pt x="20795" y="1012"/>
                    <a:pt x="20795" y="3086"/>
                  </a:cubicBezTo>
                  <a:lnTo>
                    <a:pt x="20795" y="17456"/>
                  </a:lnTo>
                  <a:cubicBezTo>
                    <a:pt x="20795" y="19632"/>
                    <a:pt x="19733" y="20745"/>
                    <a:pt x="17506" y="20745"/>
                  </a:cubicBezTo>
                  <a:lnTo>
                    <a:pt x="3289" y="20745"/>
                  </a:lnTo>
                  <a:cubicBezTo>
                    <a:pt x="1113" y="20795"/>
                    <a:pt x="0" y="19682"/>
                    <a:pt x="0" y="17507"/>
                  </a:cubicBezTo>
                  <a:moveTo>
                    <a:pt x="0" y="111515"/>
                  </a:moveTo>
                  <a:lnTo>
                    <a:pt x="0" y="35013"/>
                  </a:lnTo>
                  <a:cubicBezTo>
                    <a:pt x="0" y="32736"/>
                    <a:pt x="1062" y="31572"/>
                    <a:pt x="3289" y="31572"/>
                  </a:cubicBezTo>
                  <a:lnTo>
                    <a:pt x="17355" y="31572"/>
                  </a:lnTo>
                  <a:cubicBezTo>
                    <a:pt x="19632" y="31572"/>
                    <a:pt x="20795" y="32736"/>
                    <a:pt x="20795" y="35013"/>
                  </a:cubicBezTo>
                  <a:lnTo>
                    <a:pt x="20795" y="111515"/>
                  </a:lnTo>
                  <a:cubicBezTo>
                    <a:pt x="20795" y="112932"/>
                    <a:pt x="20542" y="113843"/>
                    <a:pt x="20036" y="114298"/>
                  </a:cubicBezTo>
                  <a:cubicBezTo>
                    <a:pt x="19530" y="114754"/>
                    <a:pt x="18721" y="114956"/>
                    <a:pt x="17506" y="114956"/>
                  </a:cubicBezTo>
                  <a:lnTo>
                    <a:pt x="3441" y="114956"/>
                  </a:lnTo>
                  <a:cubicBezTo>
                    <a:pt x="1164" y="114956"/>
                    <a:pt x="0" y="113792"/>
                    <a:pt x="0" y="111515"/>
                  </a:cubicBezTo>
                </a:path>
              </a:pathLst>
            </a:custGeom>
            <a:solidFill>
              <a:srgbClr val="33383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74" name="Google Shape;74;p4"/>
            <p:cNvSpPr/>
            <p:nvPr/>
          </p:nvSpPr>
          <p:spPr>
            <a:xfrm>
              <a:off x="1671173" y="2107693"/>
              <a:ext cx="68356" cy="83383"/>
            </a:xfrm>
            <a:custGeom>
              <a:rect b="b" l="l" r="r" t="t"/>
              <a:pathLst>
                <a:path extrusionOk="0" h="83383" w="68356">
                  <a:moveTo>
                    <a:pt x="17355" y="83384"/>
                  </a:moveTo>
                  <a:lnTo>
                    <a:pt x="3441" y="83384"/>
                  </a:lnTo>
                  <a:cubicBezTo>
                    <a:pt x="1164" y="83384"/>
                    <a:pt x="0" y="82220"/>
                    <a:pt x="0" y="79943"/>
                  </a:cubicBezTo>
                  <a:lnTo>
                    <a:pt x="0" y="3441"/>
                  </a:lnTo>
                  <a:cubicBezTo>
                    <a:pt x="0" y="1164"/>
                    <a:pt x="1164" y="0"/>
                    <a:pt x="3441" y="0"/>
                  </a:cubicBezTo>
                  <a:lnTo>
                    <a:pt x="17355" y="0"/>
                  </a:lnTo>
                  <a:cubicBezTo>
                    <a:pt x="19632" y="0"/>
                    <a:pt x="20795" y="1164"/>
                    <a:pt x="20795" y="3441"/>
                  </a:cubicBezTo>
                  <a:lnTo>
                    <a:pt x="20795" y="8854"/>
                  </a:lnTo>
                  <a:lnTo>
                    <a:pt x="21453" y="8854"/>
                  </a:lnTo>
                  <a:cubicBezTo>
                    <a:pt x="23831" y="2985"/>
                    <a:pt x="29194" y="0"/>
                    <a:pt x="37492" y="0"/>
                  </a:cubicBezTo>
                  <a:lnTo>
                    <a:pt x="42704" y="0"/>
                  </a:lnTo>
                  <a:cubicBezTo>
                    <a:pt x="59805" y="0"/>
                    <a:pt x="68356" y="8905"/>
                    <a:pt x="68356" y="26665"/>
                  </a:cubicBezTo>
                  <a:lnTo>
                    <a:pt x="68356" y="79943"/>
                  </a:lnTo>
                  <a:cubicBezTo>
                    <a:pt x="68356" y="82220"/>
                    <a:pt x="67142" y="83384"/>
                    <a:pt x="64764" y="83384"/>
                  </a:cubicBezTo>
                  <a:lnTo>
                    <a:pt x="51052" y="83384"/>
                  </a:lnTo>
                  <a:cubicBezTo>
                    <a:pt x="48775" y="83384"/>
                    <a:pt x="47612" y="82220"/>
                    <a:pt x="47612" y="79943"/>
                  </a:cubicBezTo>
                  <a:lnTo>
                    <a:pt x="47612" y="27626"/>
                  </a:lnTo>
                  <a:cubicBezTo>
                    <a:pt x="47612" y="24135"/>
                    <a:pt x="46903" y="21655"/>
                    <a:pt x="45436" y="20188"/>
                  </a:cubicBezTo>
                  <a:cubicBezTo>
                    <a:pt x="43969" y="18721"/>
                    <a:pt x="41489" y="17962"/>
                    <a:pt x="37998" y="17962"/>
                  </a:cubicBezTo>
                  <a:lnTo>
                    <a:pt x="32129" y="17962"/>
                  </a:lnTo>
                  <a:cubicBezTo>
                    <a:pt x="24590" y="17962"/>
                    <a:pt x="20846" y="22111"/>
                    <a:pt x="20846" y="30409"/>
                  </a:cubicBezTo>
                  <a:lnTo>
                    <a:pt x="20846" y="79943"/>
                  </a:lnTo>
                  <a:cubicBezTo>
                    <a:pt x="20795" y="82220"/>
                    <a:pt x="19632" y="83384"/>
                    <a:pt x="17355" y="83384"/>
                  </a:cubicBezTo>
                </a:path>
              </a:pathLst>
            </a:custGeom>
            <a:solidFill>
              <a:srgbClr val="33383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75" name="Google Shape;75;p4"/>
            <p:cNvSpPr/>
            <p:nvPr/>
          </p:nvSpPr>
          <p:spPr>
            <a:xfrm>
              <a:off x="1755215" y="2107642"/>
              <a:ext cx="68356" cy="110554"/>
            </a:xfrm>
            <a:custGeom>
              <a:rect b="b" l="l" r="r" t="t"/>
              <a:pathLst>
                <a:path extrusionOk="0" h="110554" w="68356">
                  <a:moveTo>
                    <a:pt x="30915" y="79639"/>
                  </a:moveTo>
                  <a:lnTo>
                    <a:pt x="25501" y="79639"/>
                  </a:lnTo>
                  <a:cubicBezTo>
                    <a:pt x="17102" y="79639"/>
                    <a:pt x="10777" y="77363"/>
                    <a:pt x="6476" y="72758"/>
                  </a:cubicBezTo>
                  <a:cubicBezTo>
                    <a:pt x="2176" y="68154"/>
                    <a:pt x="0" y="61576"/>
                    <a:pt x="0" y="52975"/>
                  </a:cubicBezTo>
                  <a:lnTo>
                    <a:pt x="0" y="26665"/>
                  </a:lnTo>
                  <a:cubicBezTo>
                    <a:pt x="0" y="18063"/>
                    <a:pt x="2327" y="11435"/>
                    <a:pt x="7033" y="6881"/>
                  </a:cubicBezTo>
                  <a:cubicBezTo>
                    <a:pt x="11739" y="2327"/>
                    <a:pt x="18367" y="0"/>
                    <a:pt x="26968" y="0"/>
                  </a:cubicBezTo>
                  <a:lnTo>
                    <a:pt x="64764" y="0"/>
                  </a:lnTo>
                  <a:cubicBezTo>
                    <a:pt x="67142" y="0"/>
                    <a:pt x="68356" y="1164"/>
                    <a:pt x="68356" y="3441"/>
                  </a:cubicBezTo>
                  <a:lnTo>
                    <a:pt x="68356" y="84041"/>
                  </a:lnTo>
                  <a:cubicBezTo>
                    <a:pt x="68356" y="92542"/>
                    <a:pt x="65978" y="99069"/>
                    <a:pt x="61222" y="103673"/>
                  </a:cubicBezTo>
                  <a:cubicBezTo>
                    <a:pt x="56466" y="108277"/>
                    <a:pt x="49838" y="110554"/>
                    <a:pt x="41338" y="110554"/>
                  </a:cubicBezTo>
                  <a:lnTo>
                    <a:pt x="9917" y="110554"/>
                  </a:lnTo>
                  <a:cubicBezTo>
                    <a:pt x="8602" y="110554"/>
                    <a:pt x="7741" y="110301"/>
                    <a:pt x="7235" y="109846"/>
                  </a:cubicBezTo>
                  <a:cubicBezTo>
                    <a:pt x="6729" y="109340"/>
                    <a:pt x="6476" y="108530"/>
                    <a:pt x="6476" y="107316"/>
                  </a:cubicBezTo>
                  <a:lnTo>
                    <a:pt x="6476" y="96033"/>
                  </a:lnTo>
                  <a:cubicBezTo>
                    <a:pt x="6476" y="93756"/>
                    <a:pt x="7640" y="92592"/>
                    <a:pt x="9917" y="92592"/>
                  </a:cubicBezTo>
                  <a:lnTo>
                    <a:pt x="37897" y="92592"/>
                  </a:lnTo>
                  <a:cubicBezTo>
                    <a:pt x="41388" y="92592"/>
                    <a:pt x="43868" y="91884"/>
                    <a:pt x="45335" y="90366"/>
                  </a:cubicBezTo>
                  <a:cubicBezTo>
                    <a:pt x="46802" y="88899"/>
                    <a:pt x="47561" y="86470"/>
                    <a:pt x="47561" y="83080"/>
                  </a:cubicBezTo>
                  <a:lnTo>
                    <a:pt x="47561" y="70633"/>
                  </a:lnTo>
                  <a:lnTo>
                    <a:pt x="46903" y="70633"/>
                  </a:lnTo>
                  <a:cubicBezTo>
                    <a:pt x="45689" y="73568"/>
                    <a:pt x="43564" y="75794"/>
                    <a:pt x="40528" y="77363"/>
                  </a:cubicBezTo>
                  <a:cubicBezTo>
                    <a:pt x="37543" y="78931"/>
                    <a:pt x="34305" y="79639"/>
                    <a:pt x="30915" y="79639"/>
                  </a:cubicBezTo>
                  <a:moveTo>
                    <a:pt x="47612" y="49281"/>
                  </a:moveTo>
                  <a:lnTo>
                    <a:pt x="47612" y="19834"/>
                  </a:lnTo>
                  <a:cubicBezTo>
                    <a:pt x="47612" y="18620"/>
                    <a:pt x="46954" y="18063"/>
                    <a:pt x="45639" y="18063"/>
                  </a:cubicBezTo>
                  <a:lnTo>
                    <a:pt x="30257" y="18063"/>
                  </a:lnTo>
                  <a:cubicBezTo>
                    <a:pt x="26766" y="18063"/>
                    <a:pt x="24337" y="18771"/>
                    <a:pt x="22920" y="20289"/>
                  </a:cubicBezTo>
                  <a:cubicBezTo>
                    <a:pt x="21504" y="21757"/>
                    <a:pt x="20795" y="24236"/>
                    <a:pt x="20795" y="27727"/>
                  </a:cubicBezTo>
                  <a:lnTo>
                    <a:pt x="20795" y="52064"/>
                  </a:lnTo>
                  <a:cubicBezTo>
                    <a:pt x="20795" y="55555"/>
                    <a:pt x="21504" y="57984"/>
                    <a:pt x="22920" y="59451"/>
                  </a:cubicBezTo>
                  <a:cubicBezTo>
                    <a:pt x="24337" y="60868"/>
                    <a:pt x="26766" y="61576"/>
                    <a:pt x="30257" y="61576"/>
                  </a:cubicBezTo>
                  <a:lnTo>
                    <a:pt x="36329" y="61576"/>
                  </a:lnTo>
                  <a:cubicBezTo>
                    <a:pt x="43817" y="61526"/>
                    <a:pt x="47612" y="57427"/>
                    <a:pt x="47612" y="49281"/>
                  </a:cubicBezTo>
                </a:path>
              </a:pathLst>
            </a:custGeom>
            <a:solidFill>
              <a:srgbClr val="33383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76" name="Google Shape;76;p4"/>
            <p:cNvSpPr/>
            <p:nvPr/>
          </p:nvSpPr>
          <p:spPr>
            <a:xfrm>
              <a:off x="1876445" y="2085886"/>
              <a:ext cx="72252" cy="105140"/>
            </a:xfrm>
            <a:custGeom>
              <a:rect b="b" l="l" r="r" t="t"/>
              <a:pathLst>
                <a:path extrusionOk="0" h="105140" w="72252">
                  <a:moveTo>
                    <a:pt x="101" y="78375"/>
                  </a:moveTo>
                  <a:lnTo>
                    <a:pt x="101" y="75086"/>
                  </a:lnTo>
                  <a:cubicBezTo>
                    <a:pt x="101" y="72809"/>
                    <a:pt x="1214" y="71645"/>
                    <a:pt x="3542" y="71645"/>
                  </a:cubicBezTo>
                  <a:lnTo>
                    <a:pt x="17456" y="71645"/>
                  </a:lnTo>
                  <a:cubicBezTo>
                    <a:pt x="19733" y="71645"/>
                    <a:pt x="20897" y="72809"/>
                    <a:pt x="20897" y="75086"/>
                  </a:cubicBezTo>
                  <a:lnTo>
                    <a:pt x="20897" y="76401"/>
                  </a:lnTo>
                  <a:cubicBezTo>
                    <a:pt x="20897" y="80550"/>
                    <a:pt x="21706" y="83384"/>
                    <a:pt x="23376" y="84902"/>
                  </a:cubicBezTo>
                  <a:cubicBezTo>
                    <a:pt x="24995" y="86419"/>
                    <a:pt x="28031" y="87178"/>
                    <a:pt x="32382" y="87178"/>
                  </a:cubicBezTo>
                  <a:lnTo>
                    <a:pt x="40073" y="87178"/>
                  </a:lnTo>
                  <a:cubicBezTo>
                    <a:pt x="44323" y="87178"/>
                    <a:pt x="47308" y="86369"/>
                    <a:pt x="48978" y="84699"/>
                  </a:cubicBezTo>
                  <a:cubicBezTo>
                    <a:pt x="50648" y="83080"/>
                    <a:pt x="51508" y="79994"/>
                    <a:pt x="51508" y="75541"/>
                  </a:cubicBezTo>
                  <a:lnTo>
                    <a:pt x="51508" y="73568"/>
                  </a:lnTo>
                  <a:cubicBezTo>
                    <a:pt x="51508" y="70380"/>
                    <a:pt x="50243" y="68002"/>
                    <a:pt x="47662" y="66282"/>
                  </a:cubicBezTo>
                  <a:cubicBezTo>
                    <a:pt x="45082" y="64612"/>
                    <a:pt x="41894" y="63600"/>
                    <a:pt x="38099" y="63246"/>
                  </a:cubicBezTo>
                  <a:cubicBezTo>
                    <a:pt x="34254" y="62943"/>
                    <a:pt x="30156" y="62285"/>
                    <a:pt x="25754" y="61374"/>
                  </a:cubicBezTo>
                  <a:cubicBezTo>
                    <a:pt x="21352" y="60463"/>
                    <a:pt x="17254" y="59249"/>
                    <a:pt x="13408" y="57782"/>
                  </a:cubicBezTo>
                  <a:cubicBezTo>
                    <a:pt x="9614" y="56314"/>
                    <a:pt x="6426" y="53430"/>
                    <a:pt x="3845" y="49130"/>
                  </a:cubicBezTo>
                  <a:cubicBezTo>
                    <a:pt x="1265" y="44829"/>
                    <a:pt x="0" y="39314"/>
                    <a:pt x="0" y="32534"/>
                  </a:cubicBezTo>
                  <a:lnTo>
                    <a:pt x="0" y="26816"/>
                  </a:lnTo>
                  <a:cubicBezTo>
                    <a:pt x="0" y="18316"/>
                    <a:pt x="2378" y="11738"/>
                    <a:pt x="7185" y="7033"/>
                  </a:cubicBezTo>
                  <a:cubicBezTo>
                    <a:pt x="11992" y="2327"/>
                    <a:pt x="18620" y="0"/>
                    <a:pt x="27120" y="0"/>
                  </a:cubicBezTo>
                  <a:lnTo>
                    <a:pt x="43463" y="0"/>
                  </a:lnTo>
                  <a:cubicBezTo>
                    <a:pt x="52064" y="0"/>
                    <a:pt x="58794" y="2327"/>
                    <a:pt x="63600" y="7033"/>
                  </a:cubicBezTo>
                  <a:cubicBezTo>
                    <a:pt x="68407" y="11738"/>
                    <a:pt x="70785" y="18316"/>
                    <a:pt x="70785" y="26816"/>
                  </a:cubicBezTo>
                  <a:lnTo>
                    <a:pt x="70785" y="29903"/>
                  </a:lnTo>
                  <a:cubicBezTo>
                    <a:pt x="70785" y="32180"/>
                    <a:pt x="69621" y="33343"/>
                    <a:pt x="67345" y="33343"/>
                  </a:cubicBezTo>
                  <a:lnTo>
                    <a:pt x="53430" y="33343"/>
                  </a:lnTo>
                  <a:cubicBezTo>
                    <a:pt x="51154" y="33343"/>
                    <a:pt x="49990" y="32180"/>
                    <a:pt x="49990" y="29903"/>
                  </a:cubicBezTo>
                  <a:lnTo>
                    <a:pt x="49990" y="28941"/>
                  </a:lnTo>
                  <a:cubicBezTo>
                    <a:pt x="49990" y="24691"/>
                    <a:pt x="49180" y="21807"/>
                    <a:pt x="47561" y="20289"/>
                  </a:cubicBezTo>
                  <a:cubicBezTo>
                    <a:pt x="45942" y="18771"/>
                    <a:pt x="42906" y="18013"/>
                    <a:pt x="38555" y="18013"/>
                  </a:cubicBezTo>
                  <a:lnTo>
                    <a:pt x="32180" y="18013"/>
                  </a:lnTo>
                  <a:cubicBezTo>
                    <a:pt x="27727" y="18013"/>
                    <a:pt x="24691" y="18873"/>
                    <a:pt x="23123" y="20542"/>
                  </a:cubicBezTo>
                  <a:cubicBezTo>
                    <a:pt x="21554" y="22263"/>
                    <a:pt x="20745" y="25551"/>
                    <a:pt x="20745" y="30409"/>
                  </a:cubicBezTo>
                  <a:lnTo>
                    <a:pt x="20745" y="33495"/>
                  </a:lnTo>
                  <a:cubicBezTo>
                    <a:pt x="20745" y="38605"/>
                    <a:pt x="25197" y="41591"/>
                    <a:pt x="34153" y="42350"/>
                  </a:cubicBezTo>
                  <a:cubicBezTo>
                    <a:pt x="43412" y="43109"/>
                    <a:pt x="51660" y="44981"/>
                    <a:pt x="58844" y="47915"/>
                  </a:cubicBezTo>
                  <a:cubicBezTo>
                    <a:pt x="62639" y="49534"/>
                    <a:pt x="65827" y="52469"/>
                    <a:pt x="68407" y="56669"/>
                  </a:cubicBezTo>
                  <a:cubicBezTo>
                    <a:pt x="70987" y="60868"/>
                    <a:pt x="72252" y="66231"/>
                    <a:pt x="72252" y="72758"/>
                  </a:cubicBezTo>
                  <a:lnTo>
                    <a:pt x="72252" y="78324"/>
                  </a:lnTo>
                  <a:cubicBezTo>
                    <a:pt x="72252" y="86824"/>
                    <a:pt x="69874" y="93402"/>
                    <a:pt x="65068" y="98107"/>
                  </a:cubicBezTo>
                  <a:cubicBezTo>
                    <a:pt x="60261" y="102813"/>
                    <a:pt x="53633" y="105140"/>
                    <a:pt x="45133" y="105140"/>
                  </a:cubicBezTo>
                  <a:lnTo>
                    <a:pt x="27322" y="105140"/>
                  </a:lnTo>
                  <a:cubicBezTo>
                    <a:pt x="18822" y="105140"/>
                    <a:pt x="12194" y="102813"/>
                    <a:pt x="7387" y="98107"/>
                  </a:cubicBezTo>
                  <a:cubicBezTo>
                    <a:pt x="2530" y="93452"/>
                    <a:pt x="101" y="86875"/>
                    <a:pt x="101" y="78375"/>
                  </a:cubicBezTo>
                </a:path>
              </a:pathLst>
            </a:custGeom>
            <a:solidFill>
              <a:srgbClr val="33383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77" name="Google Shape;77;p4"/>
            <p:cNvSpPr/>
            <p:nvPr/>
          </p:nvSpPr>
          <p:spPr>
            <a:xfrm>
              <a:off x="1964079" y="2107592"/>
              <a:ext cx="54796" cy="83434"/>
            </a:xfrm>
            <a:custGeom>
              <a:rect b="b" l="l" r="r" t="t"/>
              <a:pathLst>
                <a:path extrusionOk="0" h="83434" w="54796">
                  <a:moveTo>
                    <a:pt x="54746" y="68913"/>
                  </a:moveTo>
                  <a:lnTo>
                    <a:pt x="54746" y="80196"/>
                  </a:lnTo>
                  <a:cubicBezTo>
                    <a:pt x="54746" y="81410"/>
                    <a:pt x="54493" y="82220"/>
                    <a:pt x="54037" y="82726"/>
                  </a:cubicBezTo>
                  <a:cubicBezTo>
                    <a:pt x="53532" y="83232"/>
                    <a:pt x="52621" y="83434"/>
                    <a:pt x="51356" y="83434"/>
                  </a:cubicBezTo>
                  <a:lnTo>
                    <a:pt x="26968" y="83434"/>
                  </a:lnTo>
                  <a:cubicBezTo>
                    <a:pt x="18367" y="83434"/>
                    <a:pt x="11739" y="81157"/>
                    <a:pt x="7033" y="76553"/>
                  </a:cubicBezTo>
                  <a:cubicBezTo>
                    <a:pt x="2327" y="71999"/>
                    <a:pt x="0" y="65371"/>
                    <a:pt x="0" y="56770"/>
                  </a:cubicBezTo>
                  <a:lnTo>
                    <a:pt x="0" y="26665"/>
                  </a:lnTo>
                  <a:cubicBezTo>
                    <a:pt x="0" y="18063"/>
                    <a:pt x="2327" y="11435"/>
                    <a:pt x="7033" y="6881"/>
                  </a:cubicBezTo>
                  <a:cubicBezTo>
                    <a:pt x="11739" y="2327"/>
                    <a:pt x="18367" y="0"/>
                    <a:pt x="26968" y="0"/>
                  </a:cubicBezTo>
                  <a:lnTo>
                    <a:pt x="51356" y="0"/>
                  </a:lnTo>
                  <a:cubicBezTo>
                    <a:pt x="53633" y="0"/>
                    <a:pt x="54797" y="1164"/>
                    <a:pt x="54797" y="3441"/>
                  </a:cubicBezTo>
                  <a:lnTo>
                    <a:pt x="54797" y="14724"/>
                  </a:lnTo>
                  <a:cubicBezTo>
                    <a:pt x="54797" y="15938"/>
                    <a:pt x="54543" y="16748"/>
                    <a:pt x="54088" y="17254"/>
                  </a:cubicBezTo>
                  <a:cubicBezTo>
                    <a:pt x="53582" y="17760"/>
                    <a:pt x="52671" y="17962"/>
                    <a:pt x="51406" y="17962"/>
                  </a:cubicBezTo>
                  <a:lnTo>
                    <a:pt x="30308" y="17962"/>
                  </a:lnTo>
                  <a:cubicBezTo>
                    <a:pt x="26918" y="17962"/>
                    <a:pt x="24489" y="18670"/>
                    <a:pt x="23022" y="20188"/>
                  </a:cubicBezTo>
                  <a:cubicBezTo>
                    <a:pt x="21554" y="21655"/>
                    <a:pt x="20795" y="24135"/>
                    <a:pt x="20795" y="27626"/>
                  </a:cubicBezTo>
                  <a:lnTo>
                    <a:pt x="20795" y="55758"/>
                  </a:lnTo>
                  <a:cubicBezTo>
                    <a:pt x="20795" y="59249"/>
                    <a:pt x="21504" y="61728"/>
                    <a:pt x="23022" y="63196"/>
                  </a:cubicBezTo>
                  <a:cubicBezTo>
                    <a:pt x="24489" y="64663"/>
                    <a:pt x="26918" y="65422"/>
                    <a:pt x="30308" y="65422"/>
                  </a:cubicBezTo>
                  <a:lnTo>
                    <a:pt x="51406" y="65422"/>
                  </a:lnTo>
                  <a:cubicBezTo>
                    <a:pt x="53582" y="65472"/>
                    <a:pt x="54746" y="66636"/>
                    <a:pt x="54746" y="68913"/>
                  </a:cubicBezTo>
                </a:path>
              </a:pathLst>
            </a:custGeom>
            <a:solidFill>
              <a:srgbClr val="33383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78" name="Google Shape;78;p4"/>
            <p:cNvSpPr/>
            <p:nvPr/>
          </p:nvSpPr>
          <p:spPr>
            <a:xfrm>
              <a:off x="2032840" y="2076120"/>
              <a:ext cx="68407" cy="114956"/>
            </a:xfrm>
            <a:custGeom>
              <a:rect b="b" l="l" r="r" t="t"/>
              <a:pathLst>
                <a:path extrusionOk="0" h="114956" w="68407">
                  <a:moveTo>
                    <a:pt x="17355" y="114956"/>
                  </a:moveTo>
                  <a:lnTo>
                    <a:pt x="3441" y="114956"/>
                  </a:lnTo>
                  <a:cubicBezTo>
                    <a:pt x="1164" y="114956"/>
                    <a:pt x="0" y="113792"/>
                    <a:pt x="0" y="111515"/>
                  </a:cubicBezTo>
                  <a:lnTo>
                    <a:pt x="0" y="3441"/>
                  </a:lnTo>
                  <a:cubicBezTo>
                    <a:pt x="0" y="1164"/>
                    <a:pt x="1164" y="0"/>
                    <a:pt x="3441" y="0"/>
                  </a:cubicBezTo>
                  <a:lnTo>
                    <a:pt x="17355" y="0"/>
                  </a:lnTo>
                  <a:cubicBezTo>
                    <a:pt x="19632" y="0"/>
                    <a:pt x="20795" y="1164"/>
                    <a:pt x="20795" y="3441"/>
                  </a:cubicBezTo>
                  <a:lnTo>
                    <a:pt x="20795" y="40376"/>
                  </a:lnTo>
                  <a:lnTo>
                    <a:pt x="21453" y="40376"/>
                  </a:lnTo>
                  <a:cubicBezTo>
                    <a:pt x="23831" y="34507"/>
                    <a:pt x="29195" y="31522"/>
                    <a:pt x="37492" y="31522"/>
                  </a:cubicBezTo>
                  <a:lnTo>
                    <a:pt x="42754" y="31522"/>
                  </a:lnTo>
                  <a:cubicBezTo>
                    <a:pt x="59856" y="31522"/>
                    <a:pt x="68407" y="40427"/>
                    <a:pt x="68407" y="58186"/>
                  </a:cubicBezTo>
                  <a:lnTo>
                    <a:pt x="68407" y="111465"/>
                  </a:lnTo>
                  <a:cubicBezTo>
                    <a:pt x="68407" y="113742"/>
                    <a:pt x="67193" y="114906"/>
                    <a:pt x="64815" y="114906"/>
                  </a:cubicBezTo>
                  <a:lnTo>
                    <a:pt x="51103" y="114906"/>
                  </a:lnTo>
                  <a:cubicBezTo>
                    <a:pt x="48826" y="114906"/>
                    <a:pt x="47662" y="113742"/>
                    <a:pt x="47662" y="111465"/>
                  </a:cubicBezTo>
                  <a:lnTo>
                    <a:pt x="47662" y="59198"/>
                  </a:lnTo>
                  <a:cubicBezTo>
                    <a:pt x="47662" y="55707"/>
                    <a:pt x="46954" y="53228"/>
                    <a:pt x="45487" y="51761"/>
                  </a:cubicBezTo>
                  <a:cubicBezTo>
                    <a:pt x="44019" y="50293"/>
                    <a:pt x="41540" y="49534"/>
                    <a:pt x="38049" y="49534"/>
                  </a:cubicBezTo>
                  <a:lnTo>
                    <a:pt x="32180" y="49534"/>
                  </a:lnTo>
                  <a:cubicBezTo>
                    <a:pt x="24641" y="49534"/>
                    <a:pt x="20897" y="53683"/>
                    <a:pt x="20897" y="61981"/>
                  </a:cubicBezTo>
                  <a:lnTo>
                    <a:pt x="20897" y="111515"/>
                  </a:lnTo>
                  <a:cubicBezTo>
                    <a:pt x="20795" y="113792"/>
                    <a:pt x="19632" y="114956"/>
                    <a:pt x="17355" y="114956"/>
                  </a:cubicBezTo>
                </a:path>
              </a:pathLst>
            </a:custGeom>
            <a:solidFill>
              <a:srgbClr val="33383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79" name="Google Shape;79;p4"/>
            <p:cNvSpPr/>
            <p:nvPr/>
          </p:nvSpPr>
          <p:spPr>
            <a:xfrm>
              <a:off x="2116730" y="2107642"/>
              <a:ext cx="68508" cy="83434"/>
            </a:xfrm>
            <a:custGeom>
              <a:rect b="b" l="l" r="r" t="t"/>
              <a:pathLst>
                <a:path extrusionOk="0" h="83434" w="68508">
                  <a:moveTo>
                    <a:pt x="41540" y="83434"/>
                  </a:moveTo>
                  <a:lnTo>
                    <a:pt x="26968" y="83434"/>
                  </a:lnTo>
                  <a:cubicBezTo>
                    <a:pt x="18367" y="83434"/>
                    <a:pt x="11739" y="81157"/>
                    <a:pt x="7033" y="76553"/>
                  </a:cubicBezTo>
                  <a:cubicBezTo>
                    <a:pt x="2327" y="71999"/>
                    <a:pt x="0" y="65371"/>
                    <a:pt x="0" y="56770"/>
                  </a:cubicBezTo>
                  <a:lnTo>
                    <a:pt x="0" y="26665"/>
                  </a:lnTo>
                  <a:cubicBezTo>
                    <a:pt x="0" y="18063"/>
                    <a:pt x="2327" y="11435"/>
                    <a:pt x="7033" y="6881"/>
                  </a:cubicBezTo>
                  <a:cubicBezTo>
                    <a:pt x="11739" y="2327"/>
                    <a:pt x="18367" y="0"/>
                    <a:pt x="26968" y="0"/>
                  </a:cubicBezTo>
                  <a:lnTo>
                    <a:pt x="41540" y="0"/>
                  </a:lnTo>
                  <a:cubicBezTo>
                    <a:pt x="50040" y="0"/>
                    <a:pt x="56668" y="2327"/>
                    <a:pt x="61374" y="6932"/>
                  </a:cubicBezTo>
                  <a:cubicBezTo>
                    <a:pt x="66130" y="11587"/>
                    <a:pt x="68508" y="18114"/>
                    <a:pt x="68508" y="26614"/>
                  </a:cubicBezTo>
                  <a:lnTo>
                    <a:pt x="68508" y="56719"/>
                  </a:lnTo>
                  <a:cubicBezTo>
                    <a:pt x="68508" y="65219"/>
                    <a:pt x="66130" y="71797"/>
                    <a:pt x="61374" y="76401"/>
                  </a:cubicBezTo>
                  <a:cubicBezTo>
                    <a:pt x="56668" y="81107"/>
                    <a:pt x="50040" y="83434"/>
                    <a:pt x="41540" y="83434"/>
                  </a:cubicBezTo>
                  <a:moveTo>
                    <a:pt x="30105" y="65624"/>
                  </a:moveTo>
                  <a:lnTo>
                    <a:pt x="38454" y="65624"/>
                  </a:lnTo>
                  <a:cubicBezTo>
                    <a:pt x="41945" y="65624"/>
                    <a:pt x="44424" y="64916"/>
                    <a:pt x="45891" y="63499"/>
                  </a:cubicBezTo>
                  <a:cubicBezTo>
                    <a:pt x="47359" y="62082"/>
                    <a:pt x="48118" y="59654"/>
                    <a:pt x="48118" y="56163"/>
                  </a:cubicBezTo>
                  <a:lnTo>
                    <a:pt x="48118" y="27322"/>
                  </a:lnTo>
                  <a:cubicBezTo>
                    <a:pt x="48118" y="23831"/>
                    <a:pt x="47409" y="21402"/>
                    <a:pt x="45891" y="19986"/>
                  </a:cubicBezTo>
                  <a:cubicBezTo>
                    <a:pt x="44424" y="18569"/>
                    <a:pt x="41945" y="17861"/>
                    <a:pt x="38454" y="17861"/>
                  </a:cubicBezTo>
                  <a:lnTo>
                    <a:pt x="30105" y="17861"/>
                  </a:lnTo>
                  <a:cubicBezTo>
                    <a:pt x="26614" y="17861"/>
                    <a:pt x="24185" y="18569"/>
                    <a:pt x="22769" y="19986"/>
                  </a:cubicBezTo>
                  <a:cubicBezTo>
                    <a:pt x="21352" y="21402"/>
                    <a:pt x="20643" y="23831"/>
                    <a:pt x="20643" y="27322"/>
                  </a:cubicBezTo>
                  <a:lnTo>
                    <a:pt x="20643" y="56112"/>
                  </a:lnTo>
                  <a:cubicBezTo>
                    <a:pt x="20643" y="59603"/>
                    <a:pt x="21352" y="62032"/>
                    <a:pt x="22769" y="63448"/>
                  </a:cubicBezTo>
                  <a:cubicBezTo>
                    <a:pt x="24135" y="64916"/>
                    <a:pt x="26614" y="65624"/>
                    <a:pt x="30105" y="65624"/>
                  </a:cubicBezTo>
                </a:path>
              </a:pathLst>
            </a:custGeom>
            <a:solidFill>
              <a:srgbClr val="33383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80" name="Google Shape;80;p4"/>
            <p:cNvSpPr/>
            <p:nvPr/>
          </p:nvSpPr>
          <p:spPr>
            <a:xfrm>
              <a:off x="2199962" y="2107642"/>
              <a:ext cx="68558" cy="83434"/>
            </a:xfrm>
            <a:custGeom>
              <a:rect b="b" l="l" r="r" t="t"/>
              <a:pathLst>
                <a:path extrusionOk="0" h="83434" w="68558">
                  <a:moveTo>
                    <a:pt x="41540" y="83434"/>
                  </a:moveTo>
                  <a:lnTo>
                    <a:pt x="26968" y="83434"/>
                  </a:lnTo>
                  <a:cubicBezTo>
                    <a:pt x="18367" y="83434"/>
                    <a:pt x="11688" y="81157"/>
                    <a:pt x="7033" y="76553"/>
                  </a:cubicBezTo>
                  <a:cubicBezTo>
                    <a:pt x="2328" y="71999"/>
                    <a:pt x="0" y="65371"/>
                    <a:pt x="0" y="56770"/>
                  </a:cubicBezTo>
                  <a:lnTo>
                    <a:pt x="0" y="26665"/>
                  </a:lnTo>
                  <a:cubicBezTo>
                    <a:pt x="0" y="18063"/>
                    <a:pt x="2328" y="11435"/>
                    <a:pt x="7033" y="6881"/>
                  </a:cubicBezTo>
                  <a:cubicBezTo>
                    <a:pt x="11688" y="2327"/>
                    <a:pt x="18367" y="0"/>
                    <a:pt x="26968" y="0"/>
                  </a:cubicBezTo>
                  <a:lnTo>
                    <a:pt x="41540" y="0"/>
                  </a:lnTo>
                  <a:cubicBezTo>
                    <a:pt x="50040" y="0"/>
                    <a:pt x="56669" y="2327"/>
                    <a:pt x="61425" y="6932"/>
                  </a:cubicBezTo>
                  <a:cubicBezTo>
                    <a:pt x="66181" y="11587"/>
                    <a:pt x="68559" y="18114"/>
                    <a:pt x="68559" y="26614"/>
                  </a:cubicBezTo>
                  <a:lnTo>
                    <a:pt x="68559" y="56719"/>
                  </a:lnTo>
                  <a:cubicBezTo>
                    <a:pt x="68559" y="65219"/>
                    <a:pt x="66181" y="71797"/>
                    <a:pt x="61425" y="76401"/>
                  </a:cubicBezTo>
                  <a:cubicBezTo>
                    <a:pt x="56669" y="81107"/>
                    <a:pt x="50040" y="83434"/>
                    <a:pt x="41540" y="83434"/>
                  </a:cubicBezTo>
                  <a:moveTo>
                    <a:pt x="30105" y="65624"/>
                  </a:moveTo>
                  <a:lnTo>
                    <a:pt x="38454" y="65624"/>
                  </a:lnTo>
                  <a:cubicBezTo>
                    <a:pt x="41945" y="65624"/>
                    <a:pt x="44424" y="64916"/>
                    <a:pt x="45891" y="63499"/>
                  </a:cubicBezTo>
                  <a:cubicBezTo>
                    <a:pt x="47359" y="62082"/>
                    <a:pt x="48118" y="59654"/>
                    <a:pt x="48118" y="56163"/>
                  </a:cubicBezTo>
                  <a:lnTo>
                    <a:pt x="48118" y="27322"/>
                  </a:lnTo>
                  <a:cubicBezTo>
                    <a:pt x="48118" y="23831"/>
                    <a:pt x="47409" y="21402"/>
                    <a:pt x="45891" y="19986"/>
                  </a:cubicBezTo>
                  <a:cubicBezTo>
                    <a:pt x="44424" y="18569"/>
                    <a:pt x="41945" y="17861"/>
                    <a:pt x="38454" y="17861"/>
                  </a:cubicBezTo>
                  <a:lnTo>
                    <a:pt x="30105" y="17861"/>
                  </a:lnTo>
                  <a:cubicBezTo>
                    <a:pt x="26614" y="17861"/>
                    <a:pt x="24135" y="18569"/>
                    <a:pt x="22718" y="19986"/>
                  </a:cubicBezTo>
                  <a:cubicBezTo>
                    <a:pt x="21301" y="21402"/>
                    <a:pt x="20593" y="23831"/>
                    <a:pt x="20593" y="27322"/>
                  </a:cubicBezTo>
                  <a:lnTo>
                    <a:pt x="20593" y="56112"/>
                  </a:lnTo>
                  <a:cubicBezTo>
                    <a:pt x="20593" y="59603"/>
                    <a:pt x="21301" y="62032"/>
                    <a:pt x="22718" y="63448"/>
                  </a:cubicBezTo>
                  <a:cubicBezTo>
                    <a:pt x="24135" y="64916"/>
                    <a:pt x="26614" y="65624"/>
                    <a:pt x="30105" y="65624"/>
                  </a:cubicBezTo>
                </a:path>
              </a:pathLst>
            </a:custGeom>
            <a:solidFill>
              <a:srgbClr val="33383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81" name="Google Shape;81;p4"/>
            <p:cNvSpPr/>
            <p:nvPr/>
          </p:nvSpPr>
          <p:spPr>
            <a:xfrm>
              <a:off x="2285622" y="2076120"/>
              <a:ext cx="20795" cy="114956"/>
            </a:xfrm>
            <a:custGeom>
              <a:rect b="b" l="l" r="r" t="t"/>
              <a:pathLst>
                <a:path extrusionOk="0" h="114956" w="20795">
                  <a:moveTo>
                    <a:pt x="17355" y="114956"/>
                  </a:moveTo>
                  <a:lnTo>
                    <a:pt x="3441" y="114956"/>
                  </a:lnTo>
                  <a:cubicBezTo>
                    <a:pt x="1164" y="114956"/>
                    <a:pt x="0" y="113792"/>
                    <a:pt x="0" y="111515"/>
                  </a:cubicBezTo>
                  <a:lnTo>
                    <a:pt x="0" y="3441"/>
                  </a:lnTo>
                  <a:cubicBezTo>
                    <a:pt x="0" y="1164"/>
                    <a:pt x="1164" y="0"/>
                    <a:pt x="3441" y="0"/>
                  </a:cubicBezTo>
                  <a:lnTo>
                    <a:pt x="17355" y="0"/>
                  </a:lnTo>
                  <a:cubicBezTo>
                    <a:pt x="19631" y="0"/>
                    <a:pt x="20795" y="1164"/>
                    <a:pt x="20795" y="3441"/>
                  </a:cubicBezTo>
                  <a:lnTo>
                    <a:pt x="20795" y="111515"/>
                  </a:lnTo>
                  <a:cubicBezTo>
                    <a:pt x="20795" y="113792"/>
                    <a:pt x="19631" y="114956"/>
                    <a:pt x="17355" y="114956"/>
                  </a:cubicBezTo>
                </a:path>
              </a:pathLst>
            </a:custGeom>
            <a:solidFill>
              <a:srgbClr val="33383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grpSp>
      <p:sp>
        <p:nvSpPr>
          <p:cNvPr id="82" name="Google Shape;82;p4"/>
          <p:cNvSpPr txBox="1"/>
          <p:nvPr>
            <p:ph type="title"/>
          </p:nvPr>
        </p:nvSpPr>
        <p:spPr>
          <a:xfrm>
            <a:off x="5167050" y="1753725"/>
            <a:ext cx="3589800" cy="23304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b="1" sz="6000">
                <a:solidFill>
                  <a:srgbClr val="33383C"/>
                </a:solidFill>
                <a:latin typeface="Rajdhani"/>
                <a:ea typeface="Rajdhani"/>
                <a:cs typeface="Rajdhani"/>
                <a:sym typeface="Rajdhani"/>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ierre 1">
  <p:cSld name="Cierre">
    <p:bg>
      <p:bgPr>
        <a:blipFill>
          <a:blip r:embed="rId2">
            <a:alphaModFix/>
          </a:blip>
          <a:stretch>
            <a:fillRect/>
          </a:stretch>
        </a:blipFill>
      </p:bgPr>
    </p:bg>
    <p:spTree>
      <p:nvGrpSpPr>
        <p:cNvPr id="468" name="Shape 468"/>
        <p:cNvGrpSpPr/>
        <p:nvPr/>
      </p:nvGrpSpPr>
      <p:grpSpPr>
        <a:xfrm>
          <a:off x="0" y="0"/>
          <a:ext cx="0" cy="0"/>
          <a:chOff x="0" y="0"/>
          <a:chExt cx="0" cy="0"/>
        </a:xfrm>
      </p:grpSpPr>
      <p:sp>
        <p:nvSpPr>
          <p:cNvPr id="469" name="Google Shape;469;p31"/>
          <p:cNvSpPr txBox="1"/>
          <p:nvPr>
            <p:ph type="title"/>
          </p:nvPr>
        </p:nvSpPr>
        <p:spPr>
          <a:xfrm>
            <a:off x="5233225" y="2683575"/>
            <a:ext cx="3397200" cy="977400"/>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rgbClr val="FFFFFF"/>
              </a:buClr>
              <a:buSzPts val="2400"/>
              <a:buFont typeface="Open Sans"/>
              <a:buNone/>
              <a:defRPr b="1" i="0" sz="2400" u="none" cap="none" strike="noStrike">
                <a:solidFill>
                  <a:srgbClr val="FFFFFF"/>
                </a:solidFill>
                <a:latin typeface="Open Sans"/>
                <a:ea typeface="Open Sans"/>
                <a:cs typeface="Open Sans"/>
                <a:sym typeface="Open Sans"/>
              </a:defRPr>
            </a:lvl1pPr>
            <a:lvl2pPr lvl="1" rtl="0" algn="l">
              <a:lnSpc>
                <a:spcPct val="100000"/>
              </a:lnSpc>
              <a:spcBef>
                <a:spcPts val="0"/>
              </a:spcBef>
              <a:spcAft>
                <a:spcPts val="0"/>
              </a:spcAft>
              <a:buClr>
                <a:srgbClr val="FFFFFF"/>
              </a:buClr>
              <a:buSzPts val="2400"/>
              <a:buFont typeface="Open Sans"/>
              <a:buNone/>
              <a:defRPr b="1" sz="2400">
                <a:solidFill>
                  <a:srgbClr val="FFFFFF"/>
                </a:solidFill>
                <a:latin typeface="Open Sans"/>
                <a:ea typeface="Open Sans"/>
                <a:cs typeface="Open Sans"/>
                <a:sym typeface="Open Sans"/>
              </a:defRPr>
            </a:lvl2pPr>
            <a:lvl3pPr lvl="2" rtl="0" algn="l">
              <a:lnSpc>
                <a:spcPct val="100000"/>
              </a:lnSpc>
              <a:spcBef>
                <a:spcPts val="0"/>
              </a:spcBef>
              <a:spcAft>
                <a:spcPts val="0"/>
              </a:spcAft>
              <a:buClr>
                <a:srgbClr val="FFFFFF"/>
              </a:buClr>
              <a:buSzPts val="2400"/>
              <a:buFont typeface="Open Sans"/>
              <a:buNone/>
              <a:defRPr b="1" sz="2400">
                <a:solidFill>
                  <a:srgbClr val="FFFFFF"/>
                </a:solidFill>
                <a:latin typeface="Open Sans"/>
                <a:ea typeface="Open Sans"/>
                <a:cs typeface="Open Sans"/>
                <a:sym typeface="Open Sans"/>
              </a:defRPr>
            </a:lvl3pPr>
            <a:lvl4pPr lvl="3" rtl="0" algn="l">
              <a:lnSpc>
                <a:spcPct val="100000"/>
              </a:lnSpc>
              <a:spcBef>
                <a:spcPts val="0"/>
              </a:spcBef>
              <a:spcAft>
                <a:spcPts val="0"/>
              </a:spcAft>
              <a:buClr>
                <a:srgbClr val="FFFFFF"/>
              </a:buClr>
              <a:buSzPts val="2400"/>
              <a:buFont typeface="Open Sans"/>
              <a:buNone/>
              <a:defRPr b="1" sz="2400">
                <a:solidFill>
                  <a:srgbClr val="FFFFFF"/>
                </a:solidFill>
                <a:latin typeface="Open Sans"/>
                <a:ea typeface="Open Sans"/>
                <a:cs typeface="Open Sans"/>
                <a:sym typeface="Open Sans"/>
              </a:defRPr>
            </a:lvl4pPr>
            <a:lvl5pPr lvl="4" rtl="0" algn="l">
              <a:lnSpc>
                <a:spcPct val="100000"/>
              </a:lnSpc>
              <a:spcBef>
                <a:spcPts val="0"/>
              </a:spcBef>
              <a:spcAft>
                <a:spcPts val="0"/>
              </a:spcAft>
              <a:buClr>
                <a:srgbClr val="FFFFFF"/>
              </a:buClr>
              <a:buSzPts val="2400"/>
              <a:buFont typeface="Open Sans"/>
              <a:buNone/>
              <a:defRPr b="1" sz="2400">
                <a:solidFill>
                  <a:srgbClr val="FFFFFF"/>
                </a:solidFill>
                <a:latin typeface="Open Sans"/>
                <a:ea typeface="Open Sans"/>
                <a:cs typeface="Open Sans"/>
                <a:sym typeface="Open Sans"/>
              </a:defRPr>
            </a:lvl5pPr>
            <a:lvl6pPr lvl="5" rtl="0" algn="l">
              <a:lnSpc>
                <a:spcPct val="100000"/>
              </a:lnSpc>
              <a:spcBef>
                <a:spcPts val="0"/>
              </a:spcBef>
              <a:spcAft>
                <a:spcPts val="0"/>
              </a:spcAft>
              <a:buClr>
                <a:srgbClr val="FFFFFF"/>
              </a:buClr>
              <a:buSzPts val="2400"/>
              <a:buFont typeface="Open Sans"/>
              <a:buNone/>
              <a:defRPr b="1" sz="2400">
                <a:solidFill>
                  <a:srgbClr val="FFFFFF"/>
                </a:solidFill>
                <a:latin typeface="Open Sans"/>
                <a:ea typeface="Open Sans"/>
                <a:cs typeface="Open Sans"/>
                <a:sym typeface="Open Sans"/>
              </a:defRPr>
            </a:lvl6pPr>
            <a:lvl7pPr lvl="6" rtl="0" algn="l">
              <a:lnSpc>
                <a:spcPct val="100000"/>
              </a:lnSpc>
              <a:spcBef>
                <a:spcPts val="0"/>
              </a:spcBef>
              <a:spcAft>
                <a:spcPts val="0"/>
              </a:spcAft>
              <a:buClr>
                <a:srgbClr val="FFFFFF"/>
              </a:buClr>
              <a:buSzPts val="2400"/>
              <a:buFont typeface="Open Sans"/>
              <a:buNone/>
              <a:defRPr b="1" sz="2400">
                <a:solidFill>
                  <a:srgbClr val="FFFFFF"/>
                </a:solidFill>
                <a:latin typeface="Open Sans"/>
                <a:ea typeface="Open Sans"/>
                <a:cs typeface="Open Sans"/>
                <a:sym typeface="Open Sans"/>
              </a:defRPr>
            </a:lvl7pPr>
            <a:lvl8pPr lvl="7" rtl="0" algn="l">
              <a:lnSpc>
                <a:spcPct val="100000"/>
              </a:lnSpc>
              <a:spcBef>
                <a:spcPts val="0"/>
              </a:spcBef>
              <a:spcAft>
                <a:spcPts val="0"/>
              </a:spcAft>
              <a:buClr>
                <a:srgbClr val="FFFFFF"/>
              </a:buClr>
              <a:buSzPts val="2400"/>
              <a:buFont typeface="Open Sans"/>
              <a:buNone/>
              <a:defRPr b="1" sz="2400">
                <a:solidFill>
                  <a:srgbClr val="FFFFFF"/>
                </a:solidFill>
                <a:latin typeface="Open Sans"/>
                <a:ea typeface="Open Sans"/>
                <a:cs typeface="Open Sans"/>
                <a:sym typeface="Open Sans"/>
              </a:defRPr>
            </a:lvl8pPr>
            <a:lvl9pPr lvl="8" rtl="0" algn="l">
              <a:lnSpc>
                <a:spcPct val="100000"/>
              </a:lnSpc>
              <a:spcBef>
                <a:spcPts val="0"/>
              </a:spcBef>
              <a:spcAft>
                <a:spcPts val="0"/>
              </a:spcAft>
              <a:buClr>
                <a:srgbClr val="FFFFFF"/>
              </a:buClr>
              <a:buSzPts val="2400"/>
              <a:buFont typeface="Open Sans"/>
              <a:buNone/>
              <a:defRPr b="1" sz="2400">
                <a:solidFill>
                  <a:srgbClr val="FFFFFF"/>
                </a:solidFill>
                <a:latin typeface="Open Sans"/>
                <a:ea typeface="Open Sans"/>
                <a:cs typeface="Open Sans"/>
                <a:sym typeface="Open Sans"/>
              </a:defRPr>
            </a:lvl9pPr>
          </a:lstStyle>
          <a:p/>
        </p:txBody>
      </p:sp>
      <p:sp>
        <p:nvSpPr>
          <p:cNvPr id="470" name="Google Shape;470;p31"/>
          <p:cNvSpPr txBox="1"/>
          <p:nvPr>
            <p:ph idx="1" type="subTitle"/>
          </p:nvPr>
        </p:nvSpPr>
        <p:spPr>
          <a:xfrm>
            <a:off x="5233225" y="1373550"/>
            <a:ext cx="3397200" cy="11457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1800"/>
              <a:buNone/>
              <a:defRPr b="1" sz="2400">
                <a:solidFill>
                  <a:srgbClr val="FFFFFF"/>
                </a:solidFill>
                <a:latin typeface="Open Sans"/>
                <a:ea typeface="Open Sans"/>
                <a:cs typeface="Open Sans"/>
                <a:sym typeface="Open Sans"/>
              </a:defRPr>
            </a:lvl1pPr>
            <a:lvl2pPr lvl="1" rtl="0" algn="l">
              <a:lnSpc>
                <a:spcPct val="100000"/>
              </a:lnSpc>
              <a:spcBef>
                <a:spcPts val="0"/>
              </a:spcBef>
              <a:spcAft>
                <a:spcPts val="0"/>
              </a:spcAft>
              <a:buSzPts val="1800"/>
              <a:buNone/>
              <a:defRPr>
                <a:solidFill>
                  <a:srgbClr val="FFFFFF"/>
                </a:solidFill>
                <a:latin typeface="Open Sans"/>
                <a:ea typeface="Open Sans"/>
                <a:cs typeface="Open Sans"/>
                <a:sym typeface="Open Sans"/>
              </a:defRPr>
            </a:lvl2pPr>
            <a:lvl3pPr lvl="2" rtl="0" algn="l">
              <a:lnSpc>
                <a:spcPct val="100000"/>
              </a:lnSpc>
              <a:spcBef>
                <a:spcPts val="0"/>
              </a:spcBef>
              <a:spcAft>
                <a:spcPts val="0"/>
              </a:spcAft>
              <a:buSzPts val="1800"/>
              <a:buNone/>
              <a:defRPr>
                <a:solidFill>
                  <a:srgbClr val="FFFFFF"/>
                </a:solidFill>
                <a:latin typeface="Open Sans"/>
                <a:ea typeface="Open Sans"/>
                <a:cs typeface="Open Sans"/>
                <a:sym typeface="Open Sans"/>
              </a:defRPr>
            </a:lvl3pPr>
            <a:lvl4pPr lvl="3" rtl="0" algn="l">
              <a:lnSpc>
                <a:spcPct val="100000"/>
              </a:lnSpc>
              <a:spcBef>
                <a:spcPts val="0"/>
              </a:spcBef>
              <a:spcAft>
                <a:spcPts val="0"/>
              </a:spcAft>
              <a:buSzPts val="1800"/>
              <a:buNone/>
              <a:defRPr>
                <a:solidFill>
                  <a:srgbClr val="FFFFFF"/>
                </a:solidFill>
                <a:latin typeface="Open Sans"/>
                <a:ea typeface="Open Sans"/>
                <a:cs typeface="Open Sans"/>
                <a:sym typeface="Open Sans"/>
              </a:defRPr>
            </a:lvl4pPr>
            <a:lvl5pPr lvl="4" rtl="0" algn="l">
              <a:lnSpc>
                <a:spcPct val="100000"/>
              </a:lnSpc>
              <a:spcBef>
                <a:spcPts val="0"/>
              </a:spcBef>
              <a:spcAft>
                <a:spcPts val="0"/>
              </a:spcAft>
              <a:buSzPts val="1800"/>
              <a:buNone/>
              <a:defRPr>
                <a:solidFill>
                  <a:srgbClr val="FFFFFF"/>
                </a:solidFill>
                <a:latin typeface="Open Sans"/>
                <a:ea typeface="Open Sans"/>
                <a:cs typeface="Open Sans"/>
                <a:sym typeface="Open Sans"/>
              </a:defRPr>
            </a:lvl5pPr>
            <a:lvl6pPr lvl="5" rtl="0" algn="l">
              <a:lnSpc>
                <a:spcPct val="100000"/>
              </a:lnSpc>
              <a:spcBef>
                <a:spcPts val="0"/>
              </a:spcBef>
              <a:spcAft>
                <a:spcPts val="0"/>
              </a:spcAft>
              <a:buSzPts val="1800"/>
              <a:buNone/>
              <a:defRPr>
                <a:solidFill>
                  <a:srgbClr val="FFFFFF"/>
                </a:solidFill>
                <a:latin typeface="Open Sans"/>
                <a:ea typeface="Open Sans"/>
                <a:cs typeface="Open Sans"/>
                <a:sym typeface="Open Sans"/>
              </a:defRPr>
            </a:lvl6pPr>
            <a:lvl7pPr lvl="6" rtl="0" algn="l">
              <a:lnSpc>
                <a:spcPct val="100000"/>
              </a:lnSpc>
              <a:spcBef>
                <a:spcPts val="0"/>
              </a:spcBef>
              <a:spcAft>
                <a:spcPts val="0"/>
              </a:spcAft>
              <a:buSzPts val="1800"/>
              <a:buNone/>
              <a:defRPr>
                <a:solidFill>
                  <a:srgbClr val="FFFFFF"/>
                </a:solidFill>
                <a:latin typeface="Open Sans"/>
                <a:ea typeface="Open Sans"/>
                <a:cs typeface="Open Sans"/>
                <a:sym typeface="Open Sans"/>
              </a:defRPr>
            </a:lvl7pPr>
            <a:lvl8pPr lvl="7" rtl="0" algn="l">
              <a:lnSpc>
                <a:spcPct val="100000"/>
              </a:lnSpc>
              <a:spcBef>
                <a:spcPts val="0"/>
              </a:spcBef>
              <a:spcAft>
                <a:spcPts val="0"/>
              </a:spcAft>
              <a:buSzPts val="1800"/>
              <a:buNone/>
              <a:defRPr>
                <a:solidFill>
                  <a:srgbClr val="FFFFFF"/>
                </a:solidFill>
                <a:latin typeface="Open Sans"/>
                <a:ea typeface="Open Sans"/>
                <a:cs typeface="Open Sans"/>
                <a:sym typeface="Open Sans"/>
              </a:defRPr>
            </a:lvl8pPr>
            <a:lvl9pPr lvl="8" rtl="0" algn="l">
              <a:lnSpc>
                <a:spcPct val="100000"/>
              </a:lnSpc>
              <a:spcBef>
                <a:spcPts val="0"/>
              </a:spcBef>
              <a:spcAft>
                <a:spcPts val="0"/>
              </a:spcAft>
              <a:buSzPts val="1800"/>
              <a:buNone/>
              <a:defRPr>
                <a:solidFill>
                  <a:srgbClr val="FFFFFF"/>
                </a:solidFill>
                <a:latin typeface="Open Sans"/>
                <a:ea typeface="Open Sans"/>
                <a:cs typeface="Open Sans"/>
                <a:sym typeface="Open Sans"/>
              </a:defRPr>
            </a:lvl9pPr>
          </a:lstStyle>
          <a:p/>
        </p:txBody>
      </p:sp>
      <p:sp>
        <p:nvSpPr>
          <p:cNvPr id="471" name="Google Shape;471;p31"/>
          <p:cNvSpPr txBox="1"/>
          <p:nvPr>
            <p:ph idx="2" type="title"/>
          </p:nvPr>
        </p:nvSpPr>
        <p:spPr>
          <a:xfrm>
            <a:off x="5233225" y="3680875"/>
            <a:ext cx="3447900" cy="918600"/>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rgbClr val="FFFFFF"/>
              </a:buClr>
              <a:buSzPts val="1400"/>
              <a:buFont typeface="Open Sans SemiBold"/>
              <a:buNone/>
              <a:defRPr i="0" u="none" cap="none" strike="noStrike">
                <a:solidFill>
                  <a:srgbClr val="FFFFFF"/>
                </a:solidFill>
                <a:latin typeface="Open Sans SemiBold"/>
                <a:ea typeface="Open Sans SemiBold"/>
                <a:cs typeface="Open Sans SemiBold"/>
                <a:sym typeface="Open Sans SemiBold"/>
              </a:defRPr>
            </a:lvl1pPr>
            <a:lvl2pPr lvl="1" rtl="0" algn="l">
              <a:lnSpc>
                <a:spcPct val="100000"/>
              </a:lnSpc>
              <a:spcBef>
                <a:spcPts val="0"/>
              </a:spcBef>
              <a:spcAft>
                <a:spcPts val="0"/>
              </a:spcAft>
              <a:buClr>
                <a:srgbClr val="FFFFFF"/>
              </a:buClr>
              <a:buSzPts val="1400"/>
              <a:buFont typeface="Open Sans"/>
              <a:buNone/>
              <a:defRPr b="1">
                <a:solidFill>
                  <a:srgbClr val="FFFFFF"/>
                </a:solidFill>
                <a:latin typeface="Open Sans"/>
                <a:ea typeface="Open Sans"/>
                <a:cs typeface="Open Sans"/>
                <a:sym typeface="Open Sans"/>
              </a:defRPr>
            </a:lvl2pPr>
            <a:lvl3pPr lvl="2" rtl="0" algn="l">
              <a:lnSpc>
                <a:spcPct val="100000"/>
              </a:lnSpc>
              <a:spcBef>
                <a:spcPts val="0"/>
              </a:spcBef>
              <a:spcAft>
                <a:spcPts val="0"/>
              </a:spcAft>
              <a:buClr>
                <a:srgbClr val="FFFFFF"/>
              </a:buClr>
              <a:buSzPts val="1400"/>
              <a:buFont typeface="Open Sans"/>
              <a:buNone/>
              <a:defRPr b="1">
                <a:solidFill>
                  <a:srgbClr val="FFFFFF"/>
                </a:solidFill>
                <a:latin typeface="Open Sans"/>
                <a:ea typeface="Open Sans"/>
                <a:cs typeface="Open Sans"/>
                <a:sym typeface="Open Sans"/>
              </a:defRPr>
            </a:lvl3pPr>
            <a:lvl4pPr lvl="3" rtl="0" algn="l">
              <a:lnSpc>
                <a:spcPct val="100000"/>
              </a:lnSpc>
              <a:spcBef>
                <a:spcPts val="0"/>
              </a:spcBef>
              <a:spcAft>
                <a:spcPts val="0"/>
              </a:spcAft>
              <a:buClr>
                <a:srgbClr val="FFFFFF"/>
              </a:buClr>
              <a:buSzPts val="1400"/>
              <a:buFont typeface="Open Sans"/>
              <a:buNone/>
              <a:defRPr b="1">
                <a:solidFill>
                  <a:srgbClr val="FFFFFF"/>
                </a:solidFill>
                <a:latin typeface="Open Sans"/>
                <a:ea typeface="Open Sans"/>
                <a:cs typeface="Open Sans"/>
                <a:sym typeface="Open Sans"/>
              </a:defRPr>
            </a:lvl4pPr>
            <a:lvl5pPr lvl="4" rtl="0" algn="l">
              <a:lnSpc>
                <a:spcPct val="100000"/>
              </a:lnSpc>
              <a:spcBef>
                <a:spcPts val="0"/>
              </a:spcBef>
              <a:spcAft>
                <a:spcPts val="0"/>
              </a:spcAft>
              <a:buClr>
                <a:srgbClr val="FFFFFF"/>
              </a:buClr>
              <a:buSzPts val="1400"/>
              <a:buFont typeface="Open Sans"/>
              <a:buNone/>
              <a:defRPr b="1">
                <a:solidFill>
                  <a:srgbClr val="FFFFFF"/>
                </a:solidFill>
                <a:latin typeface="Open Sans"/>
                <a:ea typeface="Open Sans"/>
                <a:cs typeface="Open Sans"/>
                <a:sym typeface="Open Sans"/>
              </a:defRPr>
            </a:lvl5pPr>
            <a:lvl6pPr lvl="5" rtl="0" algn="l">
              <a:lnSpc>
                <a:spcPct val="100000"/>
              </a:lnSpc>
              <a:spcBef>
                <a:spcPts val="0"/>
              </a:spcBef>
              <a:spcAft>
                <a:spcPts val="0"/>
              </a:spcAft>
              <a:buClr>
                <a:srgbClr val="FFFFFF"/>
              </a:buClr>
              <a:buSzPts val="1400"/>
              <a:buFont typeface="Open Sans"/>
              <a:buNone/>
              <a:defRPr b="1">
                <a:solidFill>
                  <a:srgbClr val="FFFFFF"/>
                </a:solidFill>
                <a:latin typeface="Open Sans"/>
                <a:ea typeface="Open Sans"/>
                <a:cs typeface="Open Sans"/>
                <a:sym typeface="Open Sans"/>
              </a:defRPr>
            </a:lvl6pPr>
            <a:lvl7pPr lvl="6" rtl="0" algn="l">
              <a:lnSpc>
                <a:spcPct val="100000"/>
              </a:lnSpc>
              <a:spcBef>
                <a:spcPts val="0"/>
              </a:spcBef>
              <a:spcAft>
                <a:spcPts val="0"/>
              </a:spcAft>
              <a:buClr>
                <a:srgbClr val="FFFFFF"/>
              </a:buClr>
              <a:buSzPts val="1400"/>
              <a:buFont typeface="Open Sans"/>
              <a:buNone/>
              <a:defRPr b="1">
                <a:solidFill>
                  <a:srgbClr val="FFFFFF"/>
                </a:solidFill>
                <a:latin typeface="Open Sans"/>
                <a:ea typeface="Open Sans"/>
                <a:cs typeface="Open Sans"/>
                <a:sym typeface="Open Sans"/>
              </a:defRPr>
            </a:lvl7pPr>
            <a:lvl8pPr lvl="7" rtl="0" algn="l">
              <a:lnSpc>
                <a:spcPct val="100000"/>
              </a:lnSpc>
              <a:spcBef>
                <a:spcPts val="0"/>
              </a:spcBef>
              <a:spcAft>
                <a:spcPts val="0"/>
              </a:spcAft>
              <a:buClr>
                <a:srgbClr val="FFFFFF"/>
              </a:buClr>
              <a:buSzPts val="1400"/>
              <a:buFont typeface="Open Sans"/>
              <a:buNone/>
              <a:defRPr b="1">
                <a:solidFill>
                  <a:srgbClr val="FFFFFF"/>
                </a:solidFill>
                <a:latin typeface="Open Sans"/>
                <a:ea typeface="Open Sans"/>
                <a:cs typeface="Open Sans"/>
                <a:sym typeface="Open Sans"/>
              </a:defRPr>
            </a:lvl8pPr>
            <a:lvl9pPr lvl="8" rtl="0" algn="l">
              <a:lnSpc>
                <a:spcPct val="100000"/>
              </a:lnSpc>
              <a:spcBef>
                <a:spcPts val="0"/>
              </a:spcBef>
              <a:spcAft>
                <a:spcPts val="0"/>
              </a:spcAft>
              <a:buClr>
                <a:srgbClr val="FFFFFF"/>
              </a:buClr>
              <a:buSzPts val="1400"/>
              <a:buFont typeface="Open Sans"/>
              <a:buNone/>
              <a:defRPr b="1">
                <a:solidFill>
                  <a:srgbClr val="FFFFFF"/>
                </a:solidFill>
                <a:latin typeface="Open Sans"/>
                <a:ea typeface="Open Sans"/>
                <a:cs typeface="Open Sans"/>
                <a:sym typeface="Open Sans"/>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p:cSld name="Blank Slide">
    <p:spTree>
      <p:nvGrpSpPr>
        <p:cNvPr id="472" name="Shape 472"/>
        <p:cNvGrpSpPr/>
        <p:nvPr/>
      </p:nvGrpSpPr>
      <p:grpSpPr>
        <a:xfrm>
          <a:off x="0" y="0"/>
          <a:ext cx="0" cy="0"/>
          <a:chOff x="0" y="0"/>
          <a:chExt cx="0" cy="0"/>
        </a:xfrm>
      </p:grpSpPr>
      <p:sp>
        <p:nvSpPr>
          <p:cNvPr id="473" name="Google Shape;473;p32"/>
          <p:cNvSpPr txBox="1"/>
          <p:nvPr>
            <p:ph idx="10" type="dt"/>
          </p:nvPr>
        </p:nvSpPr>
        <p:spPr>
          <a:xfrm>
            <a:off x="457200" y="6250300"/>
            <a:ext cx="2133600" cy="2739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474" name="Google Shape;474;p32"/>
          <p:cNvSpPr/>
          <p:nvPr/>
        </p:nvSpPr>
        <p:spPr>
          <a:xfrm>
            <a:off x="0" y="0"/>
            <a:ext cx="9144000" cy="5143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Footer">
  <p:cSld name="1_Title and Footer">
    <p:spTree>
      <p:nvGrpSpPr>
        <p:cNvPr id="475" name="Shape 475"/>
        <p:cNvGrpSpPr/>
        <p:nvPr/>
      </p:nvGrpSpPr>
      <p:grpSpPr>
        <a:xfrm>
          <a:off x="0" y="0"/>
          <a:ext cx="0" cy="0"/>
          <a:chOff x="0" y="0"/>
          <a:chExt cx="0" cy="0"/>
        </a:xfrm>
      </p:grpSpPr>
      <p:sp>
        <p:nvSpPr>
          <p:cNvPr id="476" name="Google Shape;476;p33"/>
          <p:cNvSpPr txBox="1"/>
          <p:nvPr>
            <p:ph type="title"/>
          </p:nvPr>
        </p:nvSpPr>
        <p:spPr>
          <a:xfrm>
            <a:off x="447793" y="130722"/>
            <a:ext cx="6096000" cy="356100"/>
          </a:xfrm>
          <a:prstGeom prst="rect">
            <a:avLst/>
          </a:prstGeom>
          <a:noFill/>
          <a:ln>
            <a:noFill/>
          </a:ln>
        </p:spPr>
        <p:txBody>
          <a:bodyPr anchorCtr="0" anchor="ctr" bIns="88375" lIns="88375" spcFirstLastPara="1" rIns="88375" wrap="square" tIns="88375">
            <a:noAutofit/>
          </a:bodyPr>
          <a:lstStyle>
            <a:lvl1pPr lvl="0" marR="0" rtl="0" algn="l">
              <a:lnSpc>
                <a:spcPct val="100000"/>
              </a:lnSpc>
              <a:spcBef>
                <a:spcPts val="0"/>
              </a:spcBef>
              <a:spcAft>
                <a:spcPts val="0"/>
              </a:spcAft>
              <a:buClr>
                <a:schemeClr val="dk1"/>
              </a:buClr>
              <a:buSzPts val="1400"/>
              <a:buFont typeface="Raleway"/>
              <a:buNone/>
              <a:defRPr b="1" i="0" sz="1400" u="none" cap="none" strike="noStrike">
                <a:solidFill>
                  <a:schemeClr val="dk1"/>
                </a:solidFill>
                <a:latin typeface="Raleway"/>
                <a:ea typeface="Raleway"/>
                <a:cs typeface="Raleway"/>
                <a:sym typeface="Raleway"/>
              </a:defRPr>
            </a:lvl1pPr>
            <a:lvl2pPr lvl="1" marR="0" rtl="0" algn="l">
              <a:lnSpc>
                <a:spcPct val="100000"/>
              </a:lnSpc>
              <a:spcBef>
                <a:spcPts val="0"/>
              </a:spcBef>
              <a:spcAft>
                <a:spcPts val="0"/>
              </a:spcAft>
              <a:buClr>
                <a:srgbClr val="000000"/>
              </a:buClr>
              <a:buSzPts val="1400"/>
              <a:buFont typeface="Arial"/>
              <a:buNone/>
              <a:defRPr b="0" i="0" sz="1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700" u="none" cap="none" strike="noStrike">
                <a:solidFill>
                  <a:srgbClr val="000000"/>
                </a:solidFill>
                <a:latin typeface="Arial"/>
                <a:ea typeface="Arial"/>
                <a:cs typeface="Arial"/>
                <a:sym typeface="Arial"/>
              </a:defRPr>
            </a:lvl9pPr>
          </a:lstStyle>
          <a:p/>
        </p:txBody>
      </p:sp>
      <p:sp>
        <p:nvSpPr>
          <p:cNvPr id="477" name="Google Shape;477;p33"/>
          <p:cNvSpPr txBox="1"/>
          <p:nvPr>
            <p:ph idx="10" type="dt"/>
          </p:nvPr>
        </p:nvSpPr>
        <p:spPr>
          <a:xfrm>
            <a:off x="457200" y="6250301"/>
            <a:ext cx="2133600" cy="273900"/>
          </a:xfrm>
          <a:prstGeom prst="rect">
            <a:avLst/>
          </a:prstGeom>
          <a:noFill/>
          <a:ln>
            <a:noFill/>
          </a:ln>
        </p:spPr>
        <p:txBody>
          <a:bodyPr anchorCtr="0" anchor="t" bIns="88375" lIns="88375" spcFirstLastPara="1" rIns="88375" wrap="square" tIns="88375">
            <a:noAutofit/>
          </a:bodyPr>
          <a:lstStyle>
            <a:lvl1pPr lvl="0" marR="0" rtl="0" algn="l">
              <a:lnSpc>
                <a:spcPct val="100000"/>
              </a:lnSpc>
              <a:spcBef>
                <a:spcPts val="0"/>
              </a:spcBef>
              <a:spcAft>
                <a:spcPts val="0"/>
              </a:spcAft>
              <a:buClr>
                <a:schemeClr val="dk1"/>
              </a:buClr>
              <a:buSzPts val="1400"/>
              <a:buFont typeface="Calibri"/>
              <a:buNone/>
              <a:defRPr b="0" i="0" sz="17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chemeClr val="dk1"/>
              </a:buClr>
              <a:buSzPts val="1400"/>
              <a:buFont typeface="Calibri"/>
              <a:buNone/>
              <a:defRPr b="0" i="0" sz="17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400"/>
              <a:buFont typeface="Calibri"/>
              <a:buNone/>
              <a:defRPr b="0" i="0" sz="17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400"/>
              <a:buFont typeface="Calibri"/>
              <a:buNone/>
              <a:defRPr b="0" i="0" sz="17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400"/>
              <a:buFont typeface="Calibri"/>
              <a:buNone/>
              <a:defRPr b="0" i="0" sz="17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400"/>
              <a:buFont typeface="Calibri"/>
              <a:buNone/>
              <a:defRPr b="0" i="0" sz="17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400"/>
              <a:buFont typeface="Calibri"/>
              <a:buNone/>
              <a:defRPr b="0" i="0" sz="17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400"/>
              <a:buFont typeface="Calibri"/>
              <a:buNone/>
              <a:defRPr b="0" i="0" sz="17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400"/>
              <a:buFont typeface="Calibri"/>
              <a:buNone/>
              <a:defRPr b="0" i="0" sz="1700" u="none" cap="none" strike="noStrike">
                <a:solidFill>
                  <a:schemeClr val="dk1"/>
                </a:solidFill>
                <a:latin typeface="Calibri"/>
                <a:ea typeface="Calibri"/>
                <a:cs typeface="Calibri"/>
                <a:sym typeface="Calibri"/>
              </a:defRPr>
            </a:lvl9pPr>
          </a:lstStyle>
          <a:p/>
        </p:txBody>
      </p:sp>
      <p:sp>
        <p:nvSpPr>
          <p:cNvPr id="478" name="Google Shape;478;p33"/>
          <p:cNvSpPr txBox="1"/>
          <p:nvPr>
            <p:ph idx="12" type="sldNum"/>
          </p:nvPr>
        </p:nvSpPr>
        <p:spPr>
          <a:xfrm>
            <a:off x="6553200" y="4723820"/>
            <a:ext cx="2133600" cy="273900"/>
          </a:xfrm>
          <a:prstGeom prst="rect">
            <a:avLst/>
          </a:prstGeom>
          <a:noFill/>
          <a:ln>
            <a:noFill/>
          </a:ln>
        </p:spPr>
        <p:txBody>
          <a:bodyPr anchorCtr="0" anchor="ctr" bIns="44175" lIns="88375" spcFirstLastPara="1" rIns="88375" wrap="square" tIns="44175">
            <a:noAutofit/>
          </a:bodyPr>
          <a:lstStyle>
            <a:lvl1pPr indent="0" lvl="0" marL="0" marR="0" rtl="0" algn="r">
              <a:lnSpc>
                <a:spcPct val="100000"/>
              </a:lnSpc>
              <a:spcBef>
                <a:spcPts val="0"/>
              </a:spcBef>
              <a:spcAft>
                <a:spcPts val="0"/>
              </a:spcAft>
              <a:buClr>
                <a:srgbClr val="888888"/>
              </a:buClr>
              <a:buSzPts val="1100"/>
              <a:buFont typeface="Calibri"/>
              <a:buNone/>
              <a:defRPr b="0" i="0" sz="11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888888"/>
              </a:buClr>
              <a:buSzPts val="1100"/>
              <a:buFont typeface="Calibri"/>
              <a:buNone/>
              <a:defRPr b="0" i="0" sz="11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888888"/>
              </a:buClr>
              <a:buSzPts val="1100"/>
              <a:buFont typeface="Calibri"/>
              <a:buNone/>
              <a:defRPr b="0" i="0" sz="11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888888"/>
              </a:buClr>
              <a:buSzPts val="1100"/>
              <a:buFont typeface="Calibri"/>
              <a:buNone/>
              <a:defRPr b="0" i="0" sz="11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888888"/>
              </a:buClr>
              <a:buSzPts val="1100"/>
              <a:buFont typeface="Calibri"/>
              <a:buNone/>
              <a:defRPr b="0" i="0" sz="11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888888"/>
              </a:buClr>
              <a:buSzPts val="1100"/>
              <a:buFont typeface="Calibri"/>
              <a:buNone/>
              <a:defRPr b="0" i="0" sz="11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888888"/>
              </a:buClr>
              <a:buSzPts val="1100"/>
              <a:buFont typeface="Calibri"/>
              <a:buNone/>
              <a:defRPr b="0" i="0" sz="11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888888"/>
              </a:buClr>
              <a:buSzPts val="1100"/>
              <a:buFont typeface="Calibri"/>
              <a:buNone/>
              <a:defRPr b="0" i="0" sz="11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888888"/>
              </a:buClr>
              <a:buSzPts val="1100"/>
              <a:buFont typeface="Calibri"/>
              <a:buNone/>
              <a:defRPr b="0" i="0" sz="11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AR"/>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Footer 1">
  <p:cSld name="1_Title and Footer_1">
    <p:spTree>
      <p:nvGrpSpPr>
        <p:cNvPr id="479" name="Shape 479"/>
        <p:cNvGrpSpPr/>
        <p:nvPr/>
      </p:nvGrpSpPr>
      <p:grpSpPr>
        <a:xfrm>
          <a:off x="0" y="0"/>
          <a:ext cx="0" cy="0"/>
          <a:chOff x="0" y="0"/>
          <a:chExt cx="0" cy="0"/>
        </a:xfrm>
      </p:grpSpPr>
      <p:sp>
        <p:nvSpPr>
          <p:cNvPr id="480" name="Google Shape;480;p34"/>
          <p:cNvSpPr txBox="1"/>
          <p:nvPr>
            <p:ph type="title"/>
          </p:nvPr>
        </p:nvSpPr>
        <p:spPr>
          <a:xfrm>
            <a:off x="447793" y="130722"/>
            <a:ext cx="6096000" cy="356100"/>
          </a:xfrm>
          <a:prstGeom prst="rect">
            <a:avLst/>
          </a:prstGeom>
          <a:noFill/>
          <a:ln>
            <a:noFill/>
          </a:ln>
        </p:spPr>
        <p:txBody>
          <a:bodyPr anchorCtr="0" anchor="ctr" bIns="88375" lIns="88375" spcFirstLastPara="1" rIns="88375" wrap="square" tIns="88375">
            <a:noAutofit/>
          </a:bodyPr>
          <a:lstStyle>
            <a:lvl1pPr lvl="0" marR="0" rtl="0" algn="l">
              <a:lnSpc>
                <a:spcPct val="100000"/>
              </a:lnSpc>
              <a:spcBef>
                <a:spcPts val="0"/>
              </a:spcBef>
              <a:spcAft>
                <a:spcPts val="0"/>
              </a:spcAft>
              <a:buClr>
                <a:schemeClr val="dk1"/>
              </a:buClr>
              <a:buSzPts val="1400"/>
              <a:buFont typeface="Raleway"/>
              <a:buNone/>
              <a:defRPr b="1" i="0" sz="1400" u="none" cap="none" strike="noStrike">
                <a:solidFill>
                  <a:schemeClr val="dk1"/>
                </a:solidFill>
                <a:latin typeface="Raleway"/>
                <a:ea typeface="Raleway"/>
                <a:cs typeface="Raleway"/>
                <a:sym typeface="Raleway"/>
              </a:defRPr>
            </a:lvl1pPr>
            <a:lvl2pPr lvl="1" marR="0" rtl="0" algn="l">
              <a:lnSpc>
                <a:spcPct val="100000"/>
              </a:lnSpc>
              <a:spcBef>
                <a:spcPts val="0"/>
              </a:spcBef>
              <a:spcAft>
                <a:spcPts val="0"/>
              </a:spcAft>
              <a:buClr>
                <a:srgbClr val="000000"/>
              </a:buClr>
              <a:buSzPts val="1400"/>
              <a:buFont typeface="Arial"/>
              <a:buNone/>
              <a:defRPr b="0" i="0" sz="1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700" u="none" cap="none" strike="noStrike">
                <a:solidFill>
                  <a:srgbClr val="000000"/>
                </a:solidFill>
                <a:latin typeface="Arial"/>
                <a:ea typeface="Arial"/>
                <a:cs typeface="Arial"/>
                <a:sym typeface="Arial"/>
              </a:defRPr>
            </a:lvl9pPr>
          </a:lstStyle>
          <a:p/>
        </p:txBody>
      </p:sp>
      <p:sp>
        <p:nvSpPr>
          <p:cNvPr id="481" name="Google Shape;481;p34"/>
          <p:cNvSpPr txBox="1"/>
          <p:nvPr>
            <p:ph idx="10" type="dt"/>
          </p:nvPr>
        </p:nvSpPr>
        <p:spPr>
          <a:xfrm>
            <a:off x="457200" y="6250301"/>
            <a:ext cx="2133600" cy="273900"/>
          </a:xfrm>
          <a:prstGeom prst="rect">
            <a:avLst/>
          </a:prstGeom>
          <a:noFill/>
          <a:ln>
            <a:noFill/>
          </a:ln>
        </p:spPr>
        <p:txBody>
          <a:bodyPr anchorCtr="0" anchor="t" bIns="88375" lIns="88375" spcFirstLastPara="1" rIns="88375" wrap="square" tIns="88375">
            <a:noAutofit/>
          </a:bodyPr>
          <a:lstStyle>
            <a:lvl1pPr lvl="0" marR="0" rtl="0" algn="l">
              <a:lnSpc>
                <a:spcPct val="100000"/>
              </a:lnSpc>
              <a:spcBef>
                <a:spcPts val="0"/>
              </a:spcBef>
              <a:spcAft>
                <a:spcPts val="0"/>
              </a:spcAft>
              <a:buClr>
                <a:schemeClr val="dk1"/>
              </a:buClr>
              <a:buSzPts val="1400"/>
              <a:buFont typeface="Calibri"/>
              <a:buNone/>
              <a:defRPr b="0" i="0" sz="17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chemeClr val="dk1"/>
              </a:buClr>
              <a:buSzPts val="1400"/>
              <a:buFont typeface="Calibri"/>
              <a:buNone/>
              <a:defRPr b="0" i="0" sz="17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400"/>
              <a:buFont typeface="Calibri"/>
              <a:buNone/>
              <a:defRPr b="0" i="0" sz="17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400"/>
              <a:buFont typeface="Calibri"/>
              <a:buNone/>
              <a:defRPr b="0" i="0" sz="17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400"/>
              <a:buFont typeface="Calibri"/>
              <a:buNone/>
              <a:defRPr b="0" i="0" sz="17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400"/>
              <a:buFont typeface="Calibri"/>
              <a:buNone/>
              <a:defRPr b="0" i="0" sz="17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400"/>
              <a:buFont typeface="Calibri"/>
              <a:buNone/>
              <a:defRPr b="0" i="0" sz="17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400"/>
              <a:buFont typeface="Calibri"/>
              <a:buNone/>
              <a:defRPr b="0" i="0" sz="17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400"/>
              <a:buFont typeface="Calibri"/>
              <a:buNone/>
              <a:defRPr b="0" i="0" sz="1700" u="none" cap="none" strike="noStrike">
                <a:solidFill>
                  <a:schemeClr val="dk1"/>
                </a:solidFill>
                <a:latin typeface="Calibri"/>
                <a:ea typeface="Calibri"/>
                <a:cs typeface="Calibri"/>
                <a:sym typeface="Calibri"/>
              </a:defRPr>
            </a:lvl9pPr>
          </a:lstStyle>
          <a:p/>
        </p:txBody>
      </p:sp>
      <p:sp>
        <p:nvSpPr>
          <p:cNvPr id="482" name="Google Shape;482;p34"/>
          <p:cNvSpPr txBox="1"/>
          <p:nvPr>
            <p:ph idx="12" type="sldNum"/>
          </p:nvPr>
        </p:nvSpPr>
        <p:spPr>
          <a:xfrm>
            <a:off x="6553200" y="4723820"/>
            <a:ext cx="2133600" cy="273900"/>
          </a:xfrm>
          <a:prstGeom prst="rect">
            <a:avLst/>
          </a:prstGeom>
          <a:noFill/>
          <a:ln>
            <a:noFill/>
          </a:ln>
        </p:spPr>
        <p:txBody>
          <a:bodyPr anchorCtr="0" anchor="ctr" bIns="44175" lIns="88375" spcFirstLastPara="1" rIns="88375" wrap="square" tIns="44175">
            <a:noAutofit/>
          </a:bodyPr>
          <a:lstStyle>
            <a:lvl1pPr indent="0" lvl="0" marL="0" marR="0" rtl="0" algn="r">
              <a:lnSpc>
                <a:spcPct val="100000"/>
              </a:lnSpc>
              <a:spcBef>
                <a:spcPts val="0"/>
              </a:spcBef>
              <a:spcAft>
                <a:spcPts val="0"/>
              </a:spcAft>
              <a:buClr>
                <a:srgbClr val="888888"/>
              </a:buClr>
              <a:buSzPts val="1100"/>
              <a:buFont typeface="Calibri"/>
              <a:buNone/>
              <a:defRPr b="0" i="0" sz="11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888888"/>
              </a:buClr>
              <a:buSzPts val="1100"/>
              <a:buFont typeface="Calibri"/>
              <a:buNone/>
              <a:defRPr b="0" i="0" sz="11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888888"/>
              </a:buClr>
              <a:buSzPts val="1100"/>
              <a:buFont typeface="Calibri"/>
              <a:buNone/>
              <a:defRPr b="0" i="0" sz="11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888888"/>
              </a:buClr>
              <a:buSzPts val="1100"/>
              <a:buFont typeface="Calibri"/>
              <a:buNone/>
              <a:defRPr b="0" i="0" sz="11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888888"/>
              </a:buClr>
              <a:buSzPts val="1100"/>
              <a:buFont typeface="Calibri"/>
              <a:buNone/>
              <a:defRPr b="0" i="0" sz="11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888888"/>
              </a:buClr>
              <a:buSzPts val="1100"/>
              <a:buFont typeface="Calibri"/>
              <a:buNone/>
              <a:defRPr b="0" i="0" sz="11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888888"/>
              </a:buClr>
              <a:buSzPts val="1100"/>
              <a:buFont typeface="Calibri"/>
              <a:buNone/>
              <a:defRPr b="0" i="0" sz="11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888888"/>
              </a:buClr>
              <a:buSzPts val="1100"/>
              <a:buFont typeface="Calibri"/>
              <a:buNone/>
              <a:defRPr b="0" i="0" sz="11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888888"/>
              </a:buClr>
              <a:buSzPts val="1100"/>
              <a:buFont typeface="Calibri"/>
              <a:buNone/>
              <a:defRPr b="0" i="0" sz="11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AR"/>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oter">
  <p:cSld name="Title and Footer">
    <p:spTree>
      <p:nvGrpSpPr>
        <p:cNvPr id="483" name="Shape 483"/>
        <p:cNvGrpSpPr/>
        <p:nvPr/>
      </p:nvGrpSpPr>
      <p:grpSpPr>
        <a:xfrm>
          <a:off x="0" y="0"/>
          <a:ext cx="0" cy="0"/>
          <a:chOff x="0" y="0"/>
          <a:chExt cx="0" cy="0"/>
        </a:xfrm>
      </p:grpSpPr>
      <p:sp>
        <p:nvSpPr>
          <p:cNvPr id="484" name="Google Shape;484;p35"/>
          <p:cNvSpPr txBox="1"/>
          <p:nvPr>
            <p:ph type="title"/>
          </p:nvPr>
        </p:nvSpPr>
        <p:spPr>
          <a:xfrm>
            <a:off x="447793" y="130722"/>
            <a:ext cx="6096000" cy="3561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chemeClr val="dk1"/>
              </a:buClr>
              <a:buSzPts val="1400"/>
              <a:buFont typeface="Raleway"/>
              <a:buNone/>
              <a:defRPr b="1" i="0" sz="1400" u="none" cap="none" strike="noStrike">
                <a:solidFill>
                  <a:schemeClr val="dk1"/>
                </a:solidFill>
                <a:latin typeface="Raleway"/>
                <a:ea typeface="Raleway"/>
                <a:cs typeface="Raleway"/>
                <a:sym typeface="Raleway"/>
              </a:defRPr>
            </a:lvl1pPr>
            <a:lvl2pPr lvl="1" rtl="0" algn="l">
              <a:lnSpc>
                <a:spcPct val="100000"/>
              </a:lnSpc>
              <a:spcBef>
                <a:spcPts val="0"/>
              </a:spcBef>
              <a:spcAft>
                <a:spcPts val="0"/>
              </a:spcAft>
              <a:buSzPts val="1400"/>
              <a:buFont typeface="Arial"/>
              <a:buNone/>
              <a:defRPr sz="1800"/>
            </a:lvl2pPr>
            <a:lvl3pPr lvl="2" rtl="0" algn="l">
              <a:lnSpc>
                <a:spcPct val="100000"/>
              </a:lnSpc>
              <a:spcBef>
                <a:spcPts val="0"/>
              </a:spcBef>
              <a:spcAft>
                <a:spcPts val="0"/>
              </a:spcAft>
              <a:buSzPts val="1400"/>
              <a:buFont typeface="Arial"/>
              <a:buNone/>
              <a:defRPr sz="1800"/>
            </a:lvl3pPr>
            <a:lvl4pPr lvl="3" rtl="0" algn="l">
              <a:lnSpc>
                <a:spcPct val="100000"/>
              </a:lnSpc>
              <a:spcBef>
                <a:spcPts val="0"/>
              </a:spcBef>
              <a:spcAft>
                <a:spcPts val="0"/>
              </a:spcAft>
              <a:buSzPts val="1400"/>
              <a:buFont typeface="Arial"/>
              <a:buNone/>
              <a:defRPr sz="1800"/>
            </a:lvl4pPr>
            <a:lvl5pPr lvl="4" rtl="0" algn="l">
              <a:lnSpc>
                <a:spcPct val="100000"/>
              </a:lnSpc>
              <a:spcBef>
                <a:spcPts val="0"/>
              </a:spcBef>
              <a:spcAft>
                <a:spcPts val="0"/>
              </a:spcAft>
              <a:buSzPts val="1400"/>
              <a:buFont typeface="Arial"/>
              <a:buNone/>
              <a:defRPr sz="1800"/>
            </a:lvl5pPr>
            <a:lvl6pPr lvl="5" rtl="0" algn="l">
              <a:lnSpc>
                <a:spcPct val="100000"/>
              </a:lnSpc>
              <a:spcBef>
                <a:spcPts val="0"/>
              </a:spcBef>
              <a:spcAft>
                <a:spcPts val="0"/>
              </a:spcAft>
              <a:buSzPts val="1400"/>
              <a:buFont typeface="Arial"/>
              <a:buNone/>
              <a:defRPr sz="1800"/>
            </a:lvl6pPr>
            <a:lvl7pPr lvl="6" rtl="0" algn="l">
              <a:lnSpc>
                <a:spcPct val="100000"/>
              </a:lnSpc>
              <a:spcBef>
                <a:spcPts val="0"/>
              </a:spcBef>
              <a:spcAft>
                <a:spcPts val="0"/>
              </a:spcAft>
              <a:buSzPts val="1400"/>
              <a:buFont typeface="Arial"/>
              <a:buNone/>
              <a:defRPr sz="1800"/>
            </a:lvl7pPr>
            <a:lvl8pPr lvl="7" rtl="0" algn="l">
              <a:lnSpc>
                <a:spcPct val="100000"/>
              </a:lnSpc>
              <a:spcBef>
                <a:spcPts val="0"/>
              </a:spcBef>
              <a:spcAft>
                <a:spcPts val="0"/>
              </a:spcAft>
              <a:buSzPts val="1400"/>
              <a:buFont typeface="Arial"/>
              <a:buNone/>
              <a:defRPr sz="1800"/>
            </a:lvl8pPr>
            <a:lvl9pPr lvl="8" rtl="0" algn="l">
              <a:lnSpc>
                <a:spcPct val="100000"/>
              </a:lnSpc>
              <a:spcBef>
                <a:spcPts val="0"/>
              </a:spcBef>
              <a:spcAft>
                <a:spcPts val="0"/>
              </a:spcAft>
              <a:buSzPts val="1400"/>
              <a:buFont typeface="Arial"/>
              <a:buNone/>
              <a:defRPr sz="1800"/>
            </a:lvl9pPr>
          </a:lstStyle>
          <a:p/>
        </p:txBody>
      </p:sp>
      <p:sp>
        <p:nvSpPr>
          <p:cNvPr id="485" name="Google Shape;485;p35"/>
          <p:cNvSpPr txBox="1"/>
          <p:nvPr>
            <p:ph idx="10" type="dt"/>
          </p:nvPr>
        </p:nvSpPr>
        <p:spPr>
          <a:xfrm>
            <a:off x="457200" y="6250300"/>
            <a:ext cx="2133600" cy="2739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9pPr>
          </a:lstStyle>
          <a:p/>
        </p:txBody>
      </p:sp>
      <p:sp>
        <p:nvSpPr>
          <p:cNvPr id="486" name="Google Shape;486;p35"/>
          <p:cNvSpPr txBox="1"/>
          <p:nvPr>
            <p:ph idx="12" type="sldNum"/>
          </p:nvPr>
        </p:nvSpPr>
        <p:spPr>
          <a:xfrm>
            <a:off x="6553200" y="4723820"/>
            <a:ext cx="21336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AR"/>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1">
  <p:cSld name="Blank Slide_1">
    <p:spTree>
      <p:nvGrpSpPr>
        <p:cNvPr id="487" name="Shape 487"/>
        <p:cNvGrpSpPr/>
        <p:nvPr/>
      </p:nvGrpSpPr>
      <p:grpSpPr>
        <a:xfrm>
          <a:off x="0" y="0"/>
          <a:ext cx="0" cy="0"/>
          <a:chOff x="0" y="0"/>
          <a:chExt cx="0" cy="0"/>
        </a:xfrm>
      </p:grpSpPr>
      <p:sp>
        <p:nvSpPr>
          <p:cNvPr id="488" name="Google Shape;488;p36"/>
          <p:cNvSpPr txBox="1"/>
          <p:nvPr>
            <p:ph idx="10" type="dt"/>
          </p:nvPr>
        </p:nvSpPr>
        <p:spPr>
          <a:xfrm>
            <a:off x="457200" y="6250300"/>
            <a:ext cx="2133600" cy="2739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9pPr>
          </a:lstStyle>
          <a:p/>
        </p:txBody>
      </p:sp>
      <p:sp>
        <p:nvSpPr>
          <p:cNvPr id="489" name="Google Shape;489;p36"/>
          <p:cNvSpPr/>
          <p:nvPr/>
        </p:nvSpPr>
        <p:spPr>
          <a:xfrm>
            <a:off x="0" y="0"/>
            <a:ext cx="9144000" cy="5143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90" name="Shape 490"/>
        <p:cNvGrpSpPr/>
        <p:nvPr/>
      </p:nvGrpSpPr>
      <p:grpSpPr>
        <a:xfrm>
          <a:off x="0" y="0"/>
          <a:ext cx="0" cy="0"/>
          <a:chOff x="0" y="0"/>
          <a:chExt cx="0" cy="0"/>
        </a:xfrm>
      </p:grpSpPr>
      <p:sp>
        <p:nvSpPr>
          <p:cNvPr id="491" name="Google Shape;491;p37"/>
          <p:cNvSpPr txBox="1"/>
          <p:nvPr>
            <p:ph type="ctrTitle"/>
          </p:nvPr>
        </p:nvSpPr>
        <p:spPr>
          <a:xfrm>
            <a:off x="685800" y="1597820"/>
            <a:ext cx="7772400" cy="11025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chemeClr val="dk1"/>
              </a:buClr>
              <a:buSzPts val="1400"/>
              <a:buFont typeface="Raleway"/>
              <a:buNone/>
              <a:defRPr b="1" i="0" sz="3200" u="none" cap="none" strike="noStrike">
                <a:solidFill>
                  <a:schemeClr val="dk1"/>
                </a:solidFill>
                <a:latin typeface="Raleway"/>
                <a:ea typeface="Raleway"/>
                <a:cs typeface="Raleway"/>
                <a:sym typeface="Raleway"/>
              </a:defRPr>
            </a:lvl1pPr>
            <a:lvl2pPr lvl="1" rtl="0" algn="l">
              <a:lnSpc>
                <a:spcPct val="100000"/>
              </a:lnSpc>
              <a:spcBef>
                <a:spcPts val="0"/>
              </a:spcBef>
              <a:spcAft>
                <a:spcPts val="0"/>
              </a:spcAft>
              <a:buSzPts val="1400"/>
              <a:buFont typeface="Arial"/>
              <a:buNone/>
              <a:defRPr sz="1800"/>
            </a:lvl2pPr>
            <a:lvl3pPr lvl="2" rtl="0" algn="l">
              <a:lnSpc>
                <a:spcPct val="100000"/>
              </a:lnSpc>
              <a:spcBef>
                <a:spcPts val="0"/>
              </a:spcBef>
              <a:spcAft>
                <a:spcPts val="0"/>
              </a:spcAft>
              <a:buSzPts val="1400"/>
              <a:buFont typeface="Arial"/>
              <a:buNone/>
              <a:defRPr sz="1800"/>
            </a:lvl3pPr>
            <a:lvl4pPr lvl="3" rtl="0" algn="l">
              <a:lnSpc>
                <a:spcPct val="100000"/>
              </a:lnSpc>
              <a:spcBef>
                <a:spcPts val="0"/>
              </a:spcBef>
              <a:spcAft>
                <a:spcPts val="0"/>
              </a:spcAft>
              <a:buSzPts val="1400"/>
              <a:buFont typeface="Arial"/>
              <a:buNone/>
              <a:defRPr sz="1800"/>
            </a:lvl4pPr>
            <a:lvl5pPr lvl="4" rtl="0" algn="l">
              <a:lnSpc>
                <a:spcPct val="100000"/>
              </a:lnSpc>
              <a:spcBef>
                <a:spcPts val="0"/>
              </a:spcBef>
              <a:spcAft>
                <a:spcPts val="0"/>
              </a:spcAft>
              <a:buSzPts val="1400"/>
              <a:buFont typeface="Arial"/>
              <a:buNone/>
              <a:defRPr sz="1800"/>
            </a:lvl5pPr>
            <a:lvl6pPr lvl="5" rtl="0" algn="l">
              <a:lnSpc>
                <a:spcPct val="100000"/>
              </a:lnSpc>
              <a:spcBef>
                <a:spcPts val="0"/>
              </a:spcBef>
              <a:spcAft>
                <a:spcPts val="0"/>
              </a:spcAft>
              <a:buSzPts val="1400"/>
              <a:buFont typeface="Arial"/>
              <a:buNone/>
              <a:defRPr sz="1800"/>
            </a:lvl6pPr>
            <a:lvl7pPr lvl="6" rtl="0" algn="l">
              <a:lnSpc>
                <a:spcPct val="100000"/>
              </a:lnSpc>
              <a:spcBef>
                <a:spcPts val="0"/>
              </a:spcBef>
              <a:spcAft>
                <a:spcPts val="0"/>
              </a:spcAft>
              <a:buSzPts val="1400"/>
              <a:buFont typeface="Arial"/>
              <a:buNone/>
              <a:defRPr sz="1800"/>
            </a:lvl7pPr>
            <a:lvl8pPr lvl="7" rtl="0" algn="l">
              <a:lnSpc>
                <a:spcPct val="100000"/>
              </a:lnSpc>
              <a:spcBef>
                <a:spcPts val="0"/>
              </a:spcBef>
              <a:spcAft>
                <a:spcPts val="0"/>
              </a:spcAft>
              <a:buSzPts val="1400"/>
              <a:buFont typeface="Arial"/>
              <a:buNone/>
              <a:defRPr sz="1800"/>
            </a:lvl8pPr>
            <a:lvl9pPr lvl="8" rtl="0" algn="l">
              <a:lnSpc>
                <a:spcPct val="100000"/>
              </a:lnSpc>
              <a:spcBef>
                <a:spcPts val="0"/>
              </a:spcBef>
              <a:spcAft>
                <a:spcPts val="0"/>
              </a:spcAft>
              <a:buSzPts val="1400"/>
              <a:buFont typeface="Arial"/>
              <a:buNone/>
              <a:defRPr sz="1800"/>
            </a:lvl9pPr>
          </a:lstStyle>
          <a:p/>
        </p:txBody>
      </p:sp>
      <p:sp>
        <p:nvSpPr>
          <p:cNvPr id="492" name="Google Shape;492;p37"/>
          <p:cNvSpPr txBox="1"/>
          <p:nvPr>
            <p:ph idx="1" type="subTitle"/>
          </p:nvPr>
        </p:nvSpPr>
        <p:spPr>
          <a:xfrm>
            <a:off x="1371600" y="2914650"/>
            <a:ext cx="6400800" cy="13143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560"/>
              </a:spcBef>
              <a:spcAft>
                <a:spcPts val="0"/>
              </a:spcAft>
              <a:buClr>
                <a:srgbClr val="888888"/>
              </a:buClr>
              <a:buSzPts val="2400"/>
              <a:buFont typeface="Arial"/>
              <a:buNone/>
              <a:defRPr b="0" i="0" sz="2800" u="none" cap="none" strike="noStrike">
                <a:solidFill>
                  <a:srgbClr val="888888"/>
                </a:solidFill>
                <a:latin typeface="Raleway"/>
                <a:ea typeface="Raleway"/>
                <a:cs typeface="Raleway"/>
                <a:sym typeface="Raleway"/>
              </a:defRPr>
            </a:lvl1pPr>
            <a:lvl2pPr lvl="1" marR="0" rtl="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Raleway"/>
                <a:ea typeface="Raleway"/>
                <a:cs typeface="Raleway"/>
                <a:sym typeface="Raleway"/>
              </a:defRPr>
            </a:lvl2pPr>
            <a:lvl3pPr lvl="2" marR="0" rtl="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Raleway"/>
                <a:ea typeface="Raleway"/>
                <a:cs typeface="Raleway"/>
                <a:sym typeface="Raleway"/>
              </a:defRPr>
            </a:lvl3pPr>
            <a:lvl4pPr lvl="3" marR="0" rtl="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Raleway"/>
                <a:ea typeface="Raleway"/>
                <a:cs typeface="Raleway"/>
                <a:sym typeface="Raleway"/>
              </a:defRPr>
            </a:lvl4pPr>
            <a:lvl5pPr lvl="4" marR="0" rtl="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Raleway"/>
                <a:ea typeface="Raleway"/>
                <a:cs typeface="Raleway"/>
                <a:sym typeface="Raleway"/>
              </a:defRPr>
            </a:lvl5pPr>
            <a:lvl6pPr lvl="5" marR="0" rtl="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rtl="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rtl="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rtl="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sp>
        <p:nvSpPr>
          <p:cNvPr id="493" name="Google Shape;493;p37"/>
          <p:cNvSpPr txBox="1"/>
          <p:nvPr>
            <p:ph idx="10" type="dt"/>
          </p:nvPr>
        </p:nvSpPr>
        <p:spPr>
          <a:xfrm>
            <a:off x="457200" y="6250300"/>
            <a:ext cx="2133600" cy="2739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9pPr>
          </a:lstStyle>
          <a:p/>
        </p:txBody>
      </p:sp>
      <p:sp>
        <p:nvSpPr>
          <p:cNvPr id="494" name="Google Shape;494;p37"/>
          <p:cNvSpPr txBox="1"/>
          <p:nvPr>
            <p:ph idx="12" type="sldNum"/>
          </p:nvPr>
        </p:nvSpPr>
        <p:spPr>
          <a:xfrm>
            <a:off x="6553200" y="4723820"/>
            <a:ext cx="21336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AR"/>
              <a:t>‹#›</a:t>
            </a:fld>
            <a:endParaRPr/>
          </a:p>
        </p:txBody>
      </p:sp>
      <p:sp>
        <p:nvSpPr>
          <p:cNvPr id="495" name="Google Shape;495;p37"/>
          <p:cNvSpPr/>
          <p:nvPr/>
        </p:nvSpPr>
        <p:spPr>
          <a:xfrm>
            <a:off x="301037" y="498590"/>
            <a:ext cx="8541900" cy="3387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oter 1">
  <p:cSld name="Title and Footer_1">
    <p:spTree>
      <p:nvGrpSpPr>
        <p:cNvPr id="496" name="Shape 496"/>
        <p:cNvGrpSpPr/>
        <p:nvPr/>
      </p:nvGrpSpPr>
      <p:grpSpPr>
        <a:xfrm>
          <a:off x="0" y="0"/>
          <a:ext cx="0" cy="0"/>
          <a:chOff x="0" y="0"/>
          <a:chExt cx="0" cy="0"/>
        </a:xfrm>
      </p:grpSpPr>
      <p:sp>
        <p:nvSpPr>
          <p:cNvPr id="497" name="Google Shape;497;p38"/>
          <p:cNvSpPr txBox="1"/>
          <p:nvPr>
            <p:ph type="title"/>
          </p:nvPr>
        </p:nvSpPr>
        <p:spPr>
          <a:xfrm>
            <a:off x="447793" y="130722"/>
            <a:ext cx="6096000" cy="3561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chemeClr val="dk1"/>
              </a:buClr>
              <a:buSzPts val="1400"/>
              <a:buFont typeface="Raleway"/>
              <a:buNone/>
              <a:defRPr b="1" i="0" sz="1400" u="none" cap="none" strike="noStrike">
                <a:solidFill>
                  <a:schemeClr val="dk1"/>
                </a:solidFill>
                <a:latin typeface="Raleway"/>
                <a:ea typeface="Raleway"/>
                <a:cs typeface="Raleway"/>
                <a:sym typeface="Raleway"/>
              </a:defRPr>
            </a:lvl1pPr>
            <a:lvl2pPr lvl="1" rtl="0" algn="l">
              <a:lnSpc>
                <a:spcPct val="100000"/>
              </a:lnSpc>
              <a:spcBef>
                <a:spcPts val="0"/>
              </a:spcBef>
              <a:spcAft>
                <a:spcPts val="0"/>
              </a:spcAft>
              <a:buSzPts val="1400"/>
              <a:buFont typeface="Arial"/>
              <a:buNone/>
              <a:defRPr sz="1800"/>
            </a:lvl2pPr>
            <a:lvl3pPr lvl="2" rtl="0" algn="l">
              <a:lnSpc>
                <a:spcPct val="100000"/>
              </a:lnSpc>
              <a:spcBef>
                <a:spcPts val="0"/>
              </a:spcBef>
              <a:spcAft>
                <a:spcPts val="0"/>
              </a:spcAft>
              <a:buSzPts val="1400"/>
              <a:buFont typeface="Arial"/>
              <a:buNone/>
              <a:defRPr sz="1800"/>
            </a:lvl3pPr>
            <a:lvl4pPr lvl="3" rtl="0" algn="l">
              <a:lnSpc>
                <a:spcPct val="100000"/>
              </a:lnSpc>
              <a:spcBef>
                <a:spcPts val="0"/>
              </a:spcBef>
              <a:spcAft>
                <a:spcPts val="0"/>
              </a:spcAft>
              <a:buSzPts val="1400"/>
              <a:buFont typeface="Arial"/>
              <a:buNone/>
              <a:defRPr sz="1800"/>
            </a:lvl4pPr>
            <a:lvl5pPr lvl="4" rtl="0" algn="l">
              <a:lnSpc>
                <a:spcPct val="100000"/>
              </a:lnSpc>
              <a:spcBef>
                <a:spcPts val="0"/>
              </a:spcBef>
              <a:spcAft>
                <a:spcPts val="0"/>
              </a:spcAft>
              <a:buSzPts val="1400"/>
              <a:buFont typeface="Arial"/>
              <a:buNone/>
              <a:defRPr sz="1800"/>
            </a:lvl5pPr>
            <a:lvl6pPr lvl="5" rtl="0" algn="l">
              <a:lnSpc>
                <a:spcPct val="100000"/>
              </a:lnSpc>
              <a:spcBef>
                <a:spcPts val="0"/>
              </a:spcBef>
              <a:spcAft>
                <a:spcPts val="0"/>
              </a:spcAft>
              <a:buSzPts val="1400"/>
              <a:buFont typeface="Arial"/>
              <a:buNone/>
              <a:defRPr sz="1800"/>
            </a:lvl6pPr>
            <a:lvl7pPr lvl="6" rtl="0" algn="l">
              <a:lnSpc>
                <a:spcPct val="100000"/>
              </a:lnSpc>
              <a:spcBef>
                <a:spcPts val="0"/>
              </a:spcBef>
              <a:spcAft>
                <a:spcPts val="0"/>
              </a:spcAft>
              <a:buSzPts val="1400"/>
              <a:buFont typeface="Arial"/>
              <a:buNone/>
              <a:defRPr sz="1800"/>
            </a:lvl7pPr>
            <a:lvl8pPr lvl="7" rtl="0" algn="l">
              <a:lnSpc>
                <a:spcPct val="100000"/>
              </a:lnSpc>
              <a:spcBef>
                <a:spcPts val="0"/>
              </a:spcBef>
              <a:spcAft>
                <a:spcPts val="0"/>
              </a:spcAft>
              <a:buSzPts val="1400"/>
              <a:buFont typeface="Arial"/>
              <a:buNone/>
              <a:defRPr sz="1800"/>
            </a:lvl8pPr>
            <a:lvl9pPr lvl="8" rtl="0" algn="l">
              <a:lnSpc>
                <a:spcPct val="100000"/>
              </a:lnSpc>
              <a:spcBef>
                <a:spcPts val="0"/>
              </a:spcBef>
              <a:spcAft>
                <a:spcPts val="0"/>
              </a:spcAft>
              <a:buSzPts val="1400"/>
              <a:buFont typeface="Arial"/>
              <a:buNone/>
              <a:defRPr sz="1800"/>
            </a:lvl9pPr>
          </a:lstStyle>
          <a:p/>
        </p:txBody>
      </p:sp>
      <p:sp>
        <p:nvSpPr>
          <p:cNvPr id="498" name="Google Shape;498;p38"/>
          <p:cNvSpPr txBox="1"/>
          <p:nvPr>
            <p:ph idx="10" type="dt"/>
          </p:nvPr>
        </p:nvSpPr>
        <p:spPr>
          <a:xfrm>
            <a:off x="457200" y="6250300"/>
            <a:ext cx="2133600" cy="2739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9pPr>
          </a:lstStyle>
          <a:p/>
        </p:txBody>
      </p:sp>
      <p:sp>
        <p:nvSpPr>
          <p:cNvPr id="499" name="Google Shape;499;p38"/>
          <p:cNvSpPr txBox="1"/>
          <p:nvPr>
            <p:ph idx="12" type="sldNum"/>
          </p:nvPr>
        </p:nvSpPr>
        <p:spPr>
          <a:xfrm>
            <a:off x="6553200" y="4723820"/>
            <a:ext cx="21336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AR"/>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_2">
    <p:spTree>
      <p:nvGrpSpPr>
        <p:cNvPr id="500" name="Shape 500"/>
        <p:cNvGrpSpPr/>
        <p:nvPr/>
      </p:nvGrpSpPr>
      <p:grpSpPr>
        <a:xfrm>
          <a:off x="0" y="0"/>
          <a:ext cx="0" cy="0"/>
          <a:chOff x="0" y="0"/>
          <a:chExt cx="0" cy="0"/>
        </a:xfrm>
      </p:grpSpPr>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01" name="Shape 501"/>
        <p:cNvGrpSpPr/>
        <p:nvPr/>
      </p:nvGrpSpPr>
      <p:grpSpPr>
        <a:xfrm>
          <a:off x="0" y="0"/>
          <a:ext cx="0" cy="0"/>
          <a:chOff x="0" y="0"/>
          <a:chExt cx="0" cy="0"/>
        </a:xfrm>
      </p:grpSpPr>
      <p:sp>
        <p:nvSpPr>
          <p:cNvPr id="502" name="Google Shape;502;p40"/>
          <p:cNvSpPr txBox="1"/>
          <p:nvPr>
            <p:ph type="title"/>
          </p:nvPr>
        </p:nvSpPr>
        <p:spPr>
          <a:xfrm>
            <a:off x="447793" y="130722"/>
            <a:ext cx="6096000" cy="3561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chemeClr val="dk1"/>
              </a:buClr>
              <a:buSzPts val="1400"/>
              <a:buFont typeface="Raleway"/>
              <a:buNone/>
              <a:defRPr b="1" i="0" sz="1400" u="none" cap="none" strike="noStrike">
                <a:solidFill>
                  <a:schemeClr val="dk1"/>
                </a:solidFill>
                <a:latin typeface="Raleway"/>
                <a:ea typeface="Raleway"/>
                <a:cs typeface="Raleway"/>
                <a:sym typeface="Raleway"/>
              </a:defRPr>
            </a:lvl1pPr>
            <a:lvl2pPr lvl="1" rtl="0" algn="l">
              <a:lnSpc>
                <a:spcPct val="100000"/>
              </a:lnSpc>
              <a:spcBef>
                <a:spcPts val="0"/>
              </a:spcBef>
              <a:spcAft>
                <a:spcPts val="0"/>
              </a:spcAft>
              <a:buSzPts val="1400"/>
              <a:buFont typeface="Arial"/>
              <a:buNone/>
              <a:defRPr sz="1800"/>
            </a:lvl2pPr>
            <a:lvl3pPr lvl="2" rtl="0" algn="l">
              <a:lnSpc>
                <a:spcPct val="100000"/>
              </a:lnSpc>
              <a:spcBef>
                <a:spcPts val="0"/>
              </a:spcBef>
              <a:spcAft>
                <a:spcPts val="0"/>
              </a:spcAft>
              <a:buSzPts val="1400"/>
              <a:buFont typeface="Arial"/>
              <a:buNone/>
              <a:defRPr sz="1800"/>
            </a:lvl3pPr>
            <a:lvl4pPr lvl="3" rtl="0" algn="l">
              <a:lnSpc>
                <a:spcPct val="100000"/>
              </a:lnSpc>
              <a:spcBef>
                <a:spcPts val="0"/>
              </a:spcBef>
              <a:spcAft>
                <a:spcPts val="0"/>
              </a:spcAft>
              <a:buSzPts val="1400"/>
              <a:buFont typeface="Arial"/>
              <a:buNone/>
              <a:defRPr sz="1800"/>
            </a:lvl4pPr>
            <a:lvl5pPr lvl="4" rtl="0" algn="l">
              <a:lnSpc>
                <a:spcPct val="100000"/>
              </a:lnSpc>
              <a:spcBef>
                <a:spcPts val="0"/>
              </a:spcBef>
              <a:spcAft>
                <a:spcPts val="0"/>
              </a:spcAft>
              <a:buSzPts val="1400"/>
              <a:buFont typeface="Arial"/>
              <a:buNone/>
              <a:defRPr sz="1800"/>
            </a:lvl5pPr>
            <a:lvl6pPr lvl="5" rtl="0" algn="l">
              <a:lnSpc>
                <a:spcPct val="100000"/>
              </a:lnSpc>
              <a:spcBef>
                <a:spcPts val="0"/>
              </a:spcBef>
              <a:spcAft>
                <a:spcPts val="0"/>
              </a:spcAft>
              <a:buSzPts val="1400"/>
              <a:buFont typeface="Arial"/>
              <a:buNone/>
              <a:defRPr sz="1800"/>
            </a:lvl6pPr>
            <a:lvl7pPr lvl="6" rtl="0" algn="l">
              <a:lnSpc>
                <a:spcPct val="100000"/>
              </a:lnSpc>
              <a:spcBef>
                <a:spcPts val="0"/>
              </a:spcBef>
              <a:spcAft>
                <a:spcPts val="0"/>
              </a:spcAft>
              <a:buSzPts val="1400"/>
              <a:buFont typeface="Arial"/>
              <a:buNone/>
              <a:defRPr sz="1800"/>
            </a:lvl7pPr>
            <a:lvl8pPr lvl="7" rtl="0" algn="l">
              <a:lnSpc>
                <a:spcPct val="100000"/>
              </a:lnSpc>
              <a:spcBef>
                <a:spcPts val="0"/>
              </a:spcBef>
              <a:spcAft>
                <a:spcPts val="0"/>
              </a:spcAft>
              <a:buSzPts val="1400"/>
              <a:buFont typeface="Arial"/>
              <a:buNone/>
              <a:defRPr sz="1800"/>
            </a:lvl8pPr>
            <a:lvl9pPr lvl="8" rtl="0" algn="l">
              <a:lnSpc>
                <a:spcPct val="100000"/>
              </a:lnSpc>
              <a:spcBef>
                <a:spcPts val="0"/>
              </a:spcBef>
              <a:spcAft>
                <a:spcPts val="0"/>
              </a:spcAft>
              <a:buSzPts val="1400"/>
              <a:buFont typeface="Arial"/>
              <a:buNone/>
              <a:defRPr sz="1800"/>
            </a:lvl9pPr>
          </a:lstStyle>
          <a:p/>
        </p:txBody>
      </p:sp>
      <p:sp>
        <p:nvSpPr>
          <p:cNvPr id="503" name="Google Shape;503;p40"/>
          <p:cNvSpPr txBox="1"/>
          <p:nvPr>
            <p:ph idx="1" type="body"/>
          </p:nvPr>
        </p:nvSpPr>
        <p:spPr>
          <a:xfrm>
            <a:off x="457200" y="1040231"/>
            <a:ext cx="8229600" cy="3394500"/>
          </a:xfrm>
          <a:prstGeom prst="rect">
            <a:avLst/>
          </a:prstGeom>
          <a:noFill/>
          <a:ln>
            <a:noFill/>
          </a:ln>
        </p:spPr>
        <p:txBody>
          <a:bodyPr anchorCtr="0" anchor="t" bIns="91425" lIns="91425" spcFirstLastPara="1" rIns="91425" wrap="square" tIns="91425">
            <a:noAutofit/>
          </a:bodyPr>
          <a:lstStyle>
            <a:lvl1pPr indent="-381000" lvl="0" marL="4572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Raleway"/>
                <a:ea typeface="Raleway"/>
                <a:cs typeface="Raleway"/>
                <a:sym typeface="Raleway"/>
              </a:defRPr>
            </a:lvl1pPr>
            <a:lvl2pPr indent="-355600" lvl="1" marL="914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Raleway"/>
                <a:ea typeface="Raleway"/>
                <a:cs typeface="Raleway"/>
                <a:sym typeface="Raleway"/>
              </a:defRPr>
            </a:lvl2pPr>
            <a:lvl3pPr indent="-342900" lvl="2" marL="13716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Raleway"/>
                <a:ea typeface="Raleway"/>
                <a:cs typeface="Raleway"/>
                <a:sym typeface="Raleway"/>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Raleway"/>
                <a:ea typeface="Raleway"/>
                <a:cs typeface="Raleway"/>
                <a:sym typeface="Raleway"/>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Raleway"/>
                <a:ea typeface="Raleway"/>
                <a:cs typeface="Raleway"/>
                <a:sym typeface="Raleway"/>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504" name="Google Shape;504;p40"/>
          <p:cNvSpPr txBox="1"/>
          <p:nvPr>
            <p:ph idx="10" type="dt"/>
          </p:nvPr>
        </p:nvSpPr>
        <p:spPr>
          <a:xfrm>
            <a:off x="457200" y="6250300"/>
            <a:ext cx="2133600" cy="2739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9pPr>
          </a:lstStyle>
          <a:p/>
        </p:txBody>
      </p:sp>
      <p:sp>
        <p:nvSpPr>
          <p:cNvPr id="505" name="Google Shape;505;p40"/>
          <p:cNvSpPr txBox="1"/>
          <p:nvPr>
            <p:ph idx="12" type="sldNum"/>
          </p:nvPr>
        </p:nvSpPr>
        <p:spPr>
          <a:xfrm>
            <a:off x="6553200" y="4723820"/>
            <a:ext cx="21336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A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ortada Corporate">
  <p:cSld name="Portada University_1_1">
    <p:spTree>
      <p:nvGrpSpPr>
        <p:cNvPr id="83" name="Shape 83"/>
        <p:cNvGrpSpPr/>
        <p:nvPr/>
      </p:nvGrpSpPr>
      <p:grpSpPr>
        <a:xfrm>
          <a:off x="0" y="0"/>
          <a:ext cx="0" cy="0"/>
          <a:chOff x="0" y="0"/>
          <a:chExt cx="0" cy="0"/>
        </a:xfrm>
      </p:grpSpPr>
      <p:grpSp>
        <p:nvGrpSpPr>
          <p:cNvPr id="84" name="Google Shape;84;p5"/>
          <p:cNvGrpSpPr/>
          <p:nvPr/>
        </p:nvGrpSpPr>
        <p:grpSpPr>
          <a:xfrm>
            <a:off x="7436056" y="294751"/>
            <a:ext cx="1190011" cy="1030966"/>
            <a:chOff x="4180903" y="3817858"/>
            <a:chExt cx="478897" cy="414909"/>
          </a:xfrm>
        </p:grpSpPr>
        <p:sp>
          <p:nvSpPr>
            <p:cNvPr id="85" name="Google Shape;85;p5"/>
            <p:cNvSpPr/>
            <p:nvPr/>
          </p:nvSpPr>
          <p:spPr>
            <a:xfrm>
              <a:off x="4180903" y="3817858"/>
              <a:ext cx="403935" cy="310895"/>
            </a:xfrm>
            <a:custGeom>
              <a:rect b="b" l="l" r="r" t="t"/>
              <a:pathLst>
                <a:path extrusionOk="0" h="310895" w="403935">
                  <a:moveTo>
                    <a:pt x="255060" y="214503"/>
                  </a:moveTo>
                  <a:lnTo>
                    <a:pt x="94944" y="214503"/>
                  </a:lnTo>
                  <a:lnTo>
                    <a:pt x="94944" y="46863"/>
                  </a:lnTo>
                  <a:lnTo>
                    <a:pt x="353358" y="46863"/>
                  </a:lnTo>
                  <a:lnTo>
                    <a:pt x="353358" y="86201"/>
                  </a:lnTo>
                  <a:lnTo>
                    <a:pt x="403935" y="86201"/>
                  </a:lnTo>
                  <a:lnTo>
                    <a:pt x="403935" y="41529"/>
                  </a:lnTo>
                  <a:cubicBezTo>
                    <a:pt x="403935" y="18574"/>
                    <a:pt x="385362" y="0"/>
                    <a:pt x="362406" y="0"/>
                  </a:cubicBezTo>
                  <a:lnTo>
                    <a:pt x="85800" y="0"/>
                  </a:lnTo>
                  <a:cubicBezTo>
                    <a:pt x="62940" y="0"/>
                    <a:pt x="44367" y="18574"/>
                    <a:pt x="44367" y="41529"/>
                  </a:cubicBezTo>
                  <a:lnTo>
                    <a:pt x="44367" y="234125"/>
                  </a:lnTo>
                  <a:lnTo>
                    <a:pt x="18078" y="234125"/>
                  </a:lnTo>
                  <a:cubicBezTo>
                    <a:pt x="-19356" y="234125"/>
                    <a:pt x="5981" y="310896"/>
                    <a:pt x="51796" y="310896"/>
                  </a:cubicBezTo>
                  <a:cubicBezTo>
                    <a:pt x="69798" y="310896"/>
                    <a:pt x="170668" y="310896"/>
                    <a:pt x="255060" y="310896"/>
                  </a:cubicBezTo>
                  <a:lnTo>
                    <a:pt x="255060" y="214503"/>
                  </a:lnTo>
                  <a:close/>
                </a:path>
              </a:pathLst>
            </a:custGeom>
            <a:solidFill>
              <a:srgbClr val="CB1E4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Open Sans"/>
                <a:ea typeface="Open Sans"/>
                <a:cs typeface="Open Sans"/>
                <a:sym typeface="Open Sans"/>
              </a:endParaRPr>
            </a:p>
          </p:txBody>
        </p:sp>
        <p:sp>
          <p:nvSpPr>
            <p:cNvPr id="86" name="Google Shape;86;p5"/>
            <p:cNvSpPr/>
            <p:nvPr/>
          </p:nvSpPr>
          <p:spPr>
            <a:xfrm>
              <a:off x="4451870" y="3919966"/>
              <a:ext cx="207930" cy="312801"/>
            </a:xfrm>
            <a:custGeom>
              <a:rect b="b" l="l" r="r" t="t"/>
              <a:pathLst>
                <a:path extrusionOk="0" h="312801" w="207930">
                  <a:moveTo>
                    <a:pt x="176403" y="0"/>
                  </a:moveTo>
                  <a:lnTo>
                    <a:pt x="31528" y="0"/>
                  </a:lnTo>
                  <a:cubicBezTo>
                    <a:pt x="14097" y="0"/>
                    <a:pt x="0" y="14097"/>
                    <a:pt x="0" y="31528"/>
                  </a:cubicBezTo>
                  <a:lnTo>
                    <a:pt x="0" y="281273"/>
                  </a:lnTo>
                  <a:cubicBezTo>
                    <a:pt x="0" y="298704"/>
                    <a:pt x="14097" y="312801"/>
                    <a:pt x="31528" y="312801"/>
                  </a:cubicBezTo>
                  <a:lnTo>
                    <a:pt x="176403" y="312801"/>
                  </a:lnTo>
                  <a:cubicBezTo>
                    <a:pt x="193834" y="312801"/>
                    <a:pt x="207931" y="298704"/>
                    <a:pt x="207931" y="281273"/>
                  </a:cubicBezTo>
                  <a:lnTo>
                    <a:pt x="207931" y="31528"/>
                  </a:lnTo>
                  <a:cubicBezTo>
                    <a:pt x="207931" y="14097"/>
                    <a:pt x="193834" y="0"/>
                    <a:pt x="176403" y="0"/>
                  </a:cubicBezTo>
                  <a:close/>
                  <a:moveTo>
                    <a:pt x="154495" y="257556"/>
                  </a:moveTo>
                  <a:lnTo>
                    <a:pt x="55245" y="257556"/>
                  </a:lnTo>
                  <a:lnTo>
                    <a:pt x="55245" y="52387"/>
                  </a:lnTo>
                  <a:lnTo>
                    <a:pt x="154495" y="52387"/>
                  </a:lnTo>
                  <a:lnTo>
                    <a:pt x="154495" y="257556"/>
                  </a:lnTo>
                  <a:close/>
                </a:path>
              </a:pathLst>
            </a:custGeom>
            <a:solidFill>
              <a:srgbClr val="CB1E4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Open Sans"/>
                <a:ea typeface="Open Sans"/>
                <a:cs typeface="Open Sans"/>
                <a:sym typeface="Open Sans"/>
              </a:endParaRPr>
            </a:p>
          </p:txBody>
        </p:sp>
      </p:grpSp>
      <p:sp>
        <p:nvSpPr>
          <p:cNvPr id="87" name="Google Shape;87;p5"/>
          <p:cNvSpPr/>
          <p:nvPr/>
        </p:nvSpPr>
        <p:spPr>
          <a:xfrm>
            <a:off x="-520995" y="-1350765"/>
            <a:ext cx="5449399" cy="7015264"/>
          </a:xfrm>
          <a:custGeom>
            <a:rect b="b" l="l" r="r" t="t"/>
            <a:pathLst>
              <a:path extrusionOk="0" h="7015264" w="5449399">
                <a:moveTo>
                  <a:pt x="5448899" y="3397118"/>
                </a:moveTo>
                <a:cubicBezTo>
                  <a:pt x="5448152" y="3139504"/>
                  <a:pt x="5334829" y="3023194"/>
                  <a:pt x="5212495" y="2935912"/>
                </a:cubicBezTo>
                <a:lnTo>
                  <a:pt x="5207266" y="2932178"/>
                </a:lnTo>
                <a:lnTo>
                  <a:pt x="508808" y="51870"/>
                </a:lnTo>
                <a:lnTo>
                  <a:pt x="498601" y="46044"/>
                </a:lnTo>
                <a:cubicBezTo>
                  <a:pt x="382789" y="-15098"/>
                  <a:pt x="253783" y="-15347"/>
                  <a:pt x="153505" y="45297"/>
                </a:cubicBezTo>
                <a:cubicBezTo>
                  <a:pt x="57061" y="103651"/>
                  <a:pt x="-347" y="210600"/>
                  <a:pt x="2" y="331441"/>
                </a:cubicBezTo>
                <a:lnTo>
                  <a:pt x="499" y="513922"/>
                </a:lnTo>
                <a:cubicBezTo>
                  <a:pt x="1246" y="787718"/>
                  <a:pt x="104611" y="873854"/>
                  <a:pt x="219676" y="944606"/>
                </a:cubicBezTo>
                <a:lnTo>
                  <a:pt x="4335638" y="3495951"/>
                </a:lnTo>
                <a:lnTo>
                  <a:pt x="236207" y="6068855"/>
                </a:lnTo>
                <a:lnTo>
                  <a:pt x="233767" y="6070398"/>
                </a:lnTo>
                <a:cubicBezTo>
                  <a:pt x="119199" y="6141996"/>
                  <a:pt x="16432" y="6228881"/>
                  <a:pt x="17229" y="6502129"/>
                </a:cubicBezTo>
                <a:lnTo>
                  <a:pt x="17727" y="6684659"/>
                </a:lnTo>
                <a:cubicBezTo>
                  <a:pt x="18075" y="6805450"/>
                  <a:pt x="75633" y="6912200"/>
                  <a:pt x="171728" y="6970156"/>
                </a:cubicBezTo>
                <a:cubicBezTo>
                  <a:pt x="221618" y="7000229"/>
                  <a:pt x="278628" y="7015265"/>
                  <a:pt x="337629" y="7015265"/>
                </a:cubicBezTo>
                <a:cubicBezTo>
                  <a:pt x="396979" y="7015265"/>
                  <a:pt x="458371" y="7000030"/>
                  <a:pt x="516476" y="6969608"/>
                </a:cubicBezTo>
                <a:lnTo>
                  <a:pt x="522401" y="6966521"/>
                </a:lnTo>
                <a:lnTo>
                  <a:pt x="5204976" y="4058679"/>
                </a:lnTo>
                <a:lnTo>
                  <a:pt x="5215980" y="4051310"/>
                </a:lnTo>
                <a:cubicBezTo>
                  <a:pt x="5337618" y="3962982"/>
                  <a:pt x="5450094" y="3845776"/>
                  <a:pt x="5449397" y="3588859"/>
                </a:cubicBezTo>
                <a:lnTo>
                  <a:pt x="5448899" y="3397118"/>
                </a:lnTo>
                <a:close/>
              </a:path>
            </a:pathLst>
          </a:custGeom>
          <a:solidFill>
            <a:srgbClr val="CB1E4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grpSp>
        <p:nvGrpSpPr>
          <p:cNvPr id="88" name="Google Shape;88;p5"/>
          <p:cNvGrpSpPr/>
          <p:nvPr/>
        </p:nvGrpSpPr>
        <p:grpSpPr>
          <a:xfrm>
            <a:off x="445593" y="2001297"/>
            <a:ext cx="2196917" cy="517858"/>
            <a:chOff x="363193" y="1700338"/>
            <a:chExt cx="2196917" cy="517858"/>
          </a:xfrm>
        </p:grpSpPr>
        <p:sp>
          <p:nvSpPr>
            <p:cNvPr id="89" name="Google Shape;89;p5"/>
            <p:cNvSpPr/>
            <p:nvPr/>
          </p:nvSpPr>
          <p:spPr>
            <a:xfrm>
              <a:off x="363193" y="1700338"/>
              <a:ext cx="179113" cy="291943"/>
            </a:xfrm>
            <a:custGeom>
              <a:rect b="b" l="l" r="r" t="t"/>
              <a:pathLst>
                <a:path extrusionOk="0" h="291943" w="179113">
                  <a:moveTo>
                    <a:pt x="161354" y="17304"/>
                  </a:moveTo>
                  <a:cubicBezTo>
                    <a:pt x="149514" y="5768"/>
                    <a:pt x="133222" y="0"/>
                    <a:pt x="112426" y="0"/>
                  </a:cubicBezTo>
                  <a:lnTo>
                    <a:pt x="7286" y="0"/>
                  </a:lnTo>
                  <a:cubicBezTo>
                    <a:pt x="2429" y="0"/>
                    <a:pt x="0" y="2429"/>
                    <a:pt x="0" y="7286"/>
                  </a:cubicBezTo>
                  <a:lnTo>
                    <a:pt x="0" y="284709"/>
                  </a:lnTo>
                  <a:cubicBezTo>
                    <a:pt x="0" y="289515"/>
                    <a:pt x="2429" y="291944"/>
                    <a:pt x="7286" y="291944"/>
                  </a:cubicBezTo>
                  <a:lnTo>
                    <a:pt x="112426" y="291944"/>
                  </a:lnTo>
                  <a:cubicBezTo>
                    <a:pt x="133222" y="291944"/>
                    <a:pt x="149514" y="286125"/>
                    <a:pt x="161354" y="274437"/>
                  </a:cubicBezTo>
                  <a:cubicBezTo>
                    <a:pt x="173143" y="262750"/>
                    <a:pt x="179113" y="246508"/>
                    <a:pt x="179113" y="225713"/>
                  </a:cubicBezTo>
                  <a:lnTo>
                    <a:pt x="179113" y="57174"/>
                  </a:lnTo>
                  <a:cubicBezTo>
                    <a:pt x="179113" y="36076"/>
                    <a:pt x="173143" y="28840"/>
                    <a:pt x="161354" y="17304"/>
                  </a:cubicBezTo>
                  <a:moveTo>
                    <a:pt x="137219" y="223992"/>
                  </a:moveTo>
                  <a:cubicBezTo>
                    <a:pt x="137219" y="245091"/>
                    <a:pt x="126948" y="255615"/>
                    <a:pt x="106405" y="255615"/>
                  </a:cubicBezTo>
                  <a:lnTo>
                    <a:pt x="46195" y="255615"/>
                  </a:lnTo>
                  <a:cubicBezTo>
                    <a:pt x="43058" y="255615"/>
                    <a:pt x="41489" y="254047"/>
                    <a:pt x="41489" y="250910"/>
                  </a:cubicBezTo>
                  <a:lnTo>
                    <a:pt x="41489" y="40629"/>
                  </a:lnTo>
                  <a:cubicBezTo>
                    <a:pt x="41489" y="37796"/>
                    <a:pt x="43058" y="36329"/>
                    <a:pt x="46195" y="36329"/>
                  </a:cubicBezTo>
                  <a:lnTo>
                    <a:pt x="106456" y="36329"/>
                  </a:lnTo>
                  <a:cubicBezTo>
                    <a:pt x="126998" y="36329"/>
                    <a:pt x="137269" y="37796"/>
                    <a:pt x="137269" y="58844"/>
                  </a:cubicBezTo>
                  <a:lnTo>
                    <a:pt x="137269" y="223992"/>
                  </a:lnTo>
                  <a:close/>
                </a:path>
              </a:pathLst>
            </a:custGeom>
            <a:solidFill>
              <a:srgbClr val="CB1E4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90" name="Google Shape;90;p5"/>
            <p:cNvSpPr/>
            <p:nvPr/>
          </p:nvSpPr>
          <p:spPr>
            <a:xfrm>
              <a:off x="581164" y="1774310"/>
              <a:ext cx="41489" cy="217920"/>
            </a:xfrm>
            <a:custGeom>
              <a:rect b="b" l="l" r="r" t="t"/>
              <a:pathLst>
                <a:path extrusionOk="0" h="217920" w="41489">
                  <a:moveTo>
                    <a:pt x="34204" y="0"/>
                  </a:moveTo>
                  <a:lnTo>
                    <a:pt x="6831" y="0"/>
                  </a:lnTo>
                  <a:cubicBezTo>
                    <a:pt x="2277" y="0"/>
                    <a:pt x="0" y="2429"/>
                    <a:pt x="0" y="7235"/>
                  </a:cubicBezTo>
                  <a:lnTo>
                    <a:pt x="0" y="210685"/>
                  </a:lnTo>
                  <a:cubicBezTo>
                    <a:pt x="0" y="215492"/>
                    <a:pt x="2429" y="217921"/>
                    <a:pt x="7235" y="217921"/>
                  </a:cubicBezTo>
                  <a:lnTo>
                    <a:pt x="34608" y="217921"/>
                  </a:lnTo>
                  <a:cubicBezTo>
                    <a:pt x="37189" y="217921"/>
                    <a:pt x="38960" y="217415"/>
                    <a:pt x="39972" y="216453"/>
                  </a:cubicBezTo>
                  <a:cubicBezTo>
                    <a:pt x="40933" y="215441"/>
                    <a:pt x="41489" y="213519"/>
                    <a:pt x="41489" y="210685"/>
                  </a:cubicBezTo>
                  <a:lnTo>
                    <a:pt x="41489" y="7235"/>
                  </a:lnTo>
                  <a:cubicBezTo>
                    <a:pt x="41489" y="2429"/>
                    <a:pt x="39061" y="0"/>
                    <a:pt x="34204" y="0"/>
                  </a:cubicBezTo>
                </a:path>
              </a:pathLst>
            </a:custGeom>
            <a:solidFill>
              <a:srgbClr val="CB1E4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91" name="Google Shape;91;p5"/>
            <p:cNvSpPr/>
            <p:nvPr/>
          </p:nvSpPr>
          <p:spPr>
            <a:xfrm>
              <a:off x="581164" y="1701349"/>
              <a:ext cx="41439" cy="43918"/>
            </a:xfrm>
            <a:custGeom>
              <a:rect b="b" l="l" r="r" t="t"/>
              <a:pathLst>
                <a:path extrusionOk="0" h="43918" w="41439">
                  <a:moveTo>
                    <a:pt x="34608" y="0"/>
                  </a:moveTo>
                  <a:lnTo>
                    <a:pt x="6831" y="0"/>
                  </a:lnTo>
                  <a:cubicBezTo>
                    <a:pt x="2277" y="0"/>
                    <a:pt x="0" y="2277"/>
                    <a:pt x="0" y="6881"/>
                  </a:cubicBezTo>
                  <a:lnTo>
                    <a:pt x="0" y="36683"/>
                  </a:lnTo>
                  <a:cubicBezTo>
                    <a:pt x="0" y="41489"/>
                    <a:pt x="2226" y="43918"/>
                    <a:pt x="6831" y="43918"/>
                  </a:cubicBezTo>
                  <a:lnTo>
                    <a:pt x="34608" y="43918"/>
                  </a:lnTo>
                  <a:cubicBezTo>
                    <a:pt x="39162" y="43918"/>
                    <a:pt x="41439" y="41489"/>
                    <a:pt x="41439" y="36683"/>
                  </a:cubicBezTo>
                  <a:lnTo>
                    <a:pt x="41439" y="6831"/>
                  </a:lnTo>
                  <a:cubicBezTo>
                    <a:pt x="41489" y="2277"/>
                    <a:pt x="39162" y="0"/>
                    <a:pt x="34608" y="0"/>
                  </a:cubicBezTo>
                </a:path>
              </a:pathLst>
            </a:custGeom>
            <a:solidFill>
              <a:srgbClr val="CB1E4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92" name="Google Shape;92;p5"/>
            <p:cNvSpPr/>
            <p:nvPr/>
          </p:nvSpPr>
          <p:spPr>
            <a:xfrm>
              <a:off x="658122" y="1774310"/>
              <a:ext cx="169651" cy="284556"/>
            </a:xfrm>
            <a:custGeom>
              <a:rect b="b" l="l" r="r" t="t"/>
              <a:pathLst>
                <a:path extrusionOk="0" h="284556" w="169651">
                  <a:moveTo>
                    <a:pt x="161961" y="0"/>
                  </a:moveTo>
                  <a:lnTo>
                    <a:pt x="66231" y="0"/>
                  </a:lnTo>
                  <a:cubicBezTo>
                    <a:pt x="45436" y="0"/>
                    <a:pt x="29194" y="5768"/>
                    <a:pt x="17557" y="17254"/>
                  </a:cubicBezTo>
                  <a:cubicBezTo>
                    <a:pt x="5869" y="28790"/>
                    <a:pt x="0" y="45132"/>
                    <a:pt x="0" y="66181"/>
                  </a:cubicBezTo>
                  <a:lnTo>
                    <a:pt x="0" y="140963"/>
                  </a:lnTo>
                  <a:cubicBezTo>
                    <a:pt x="0" y="162062"/>
                    <a:pt x="5464" y="178405"/>
                    <a:pt x="16444" y="189941"/>
                  </a:cubicBezTo>
                  <a:cubicBezTo>
                    <a:pt x="27424" y="201477"/>
                    <a:pt x="43159" y="207194"/>
                    <a:pt x="63651" y="207194"/>
                  </a:cubicBezTo>
                  <a:lnTo>
                    <a:pt x="82878" y="207194"/>
                  </a:lnTo>
                  <a:cubicBezTo>
                    <a:pt x="104533" y="207194"/>
                    <a:pt x="118953" y="199503"/>
                    <a:pt x="126088" y="184122"/>
                  </a:cubicBezTo>
                  <a:lnTo>
                    <a:pt x="127808" y="184122"/>
                  </a:lnTo>
                  <a:lnTo>
                    <a:pt x="127808" y="216605"/>
                  </a:lnTo>
                  <a:cubicBezTo>
                    <a:pt x="127808" y="237653"/>
                    <a:pt x="117385" y="248228"/>
                    <a:pt x="96589" y="248228"/>
                  </a:cubicBezTo>
                  <a:lnTo>
                    <a:pt x="22617" y="248228"/>
                  </a:lnTo>
                  <a:cubicBezTo>
                    <a:pt x="17760" y="248228"/>
                    <a:pt x="15381" y="250657"/>
                    <a:pt x="15381" y="255514"/>
                  </a:cubicBezTo>
                  <a:lnTo>
                    <a:pt x="15381" y="277726"/>
                  </a:lnTo>
                  <a:cubicBezTo>
                    <a:pt x="15381" y="282280"/>
                    <a:pt x="17810" y="284557"/>
                    <a:pt x="22617" y="284557"/>
                  </a:cubicBezTo>
                  <a:lnTo>
                    <a:pt x="102965" y="284557"/>
                  </a:lnTo>
                  <a:cubicBezTo>
                    <a:pt x="123760" y="284557"/>
                    <a:pt x="140052" y="278789"/>
                    <a:pt x="151892" y="267303"/>
                  </a:cubicBezTo>
                  <a:cubicBezTo>
                    <a:pt x="163681" y="255717"/>
                    <a:pt x="169651" y="239576"/>
                    <a:pt x="169651" y="218781"/>
                  </a:cubicBezTo>
                  <a:lnTo>
                    <a:pt x="169651" y="7235"/>
                  </a:lnTo>
                  <a:cubicBezTo>
                    <a:pt x="169651" y="2429"/>
                    <a:pt x="167122" y="0"/>
                    <a:pt x="161961" y="0"/>
                  </a:cubicBezTo>
                  <a:moveTo>
                    <a:pt x="127757" y="134638"/>
                  </a:moveTo>
                  <a:cubicBezTo>
                    <a:pt x="127757" y="158571"/>
                    <a:pt x="116069" y="170511"/>
                    <a:pt x="92694" y="170511"/>
                  </a:cubicBezTo>
                  <a:lnTo>
                    <a:pt x="72202" y="170511"/>
                  </a:lnTo>
                  <a:cubicBezTo>
                    <a:pt x="51963" y="170511"/>
                    <a:pt x="41844" y="159987"/>
                    <a:pt x="41844" y="138888"/>
                  </a:cubicBezTo>
                  <a:lnTo>
                    <a:pt x="41844" y="67952"/>
                  </a:lnTo>
                  <a:cubicBezTo>
                    <a:pt x="41844" y="46903"/>
                    <a:pt x="51963" y="36329"/>
                    <a:pt x="72202" y="36329"/>
                  </a:cubicBezTo>
                  <a:lnTo>
                    <a:pt x="123052" y="36329"/>
                  </a:lnTo>
                  <a:cubicBezTo>
                    <a:pt x="126189" y="36329"/>
                    <a:pt x="127757" y="37745"/>
                    <a:pt x="127757" y="40579"/>
                  </a:cubicBezTo>
                  <a:lnTo>
                    <a:pt x="127757" y="134638"/>
                  </a:lnTo>
                  <a:close/>
                </a:path>
              </a:pathLst>
            </a:custGeom>
            <a:solidFill>
              <a:srgbClr val="CB1E4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93" name="Google Shape;93;p5"/>
            <p:cNvSpPr/>
            <p:nvPr/>
          </p:nvSpPr>
          <p:spPr>
            <a:xfrm>
              <a:off x="866227" y="1701349"/>
              <a:ext cx="41439" cy="43918"/>
            </a:xfrm>
            <a:custGeom>
              <a:rect b="b" l="l" r="r" t="t"/>
              <a:pathLst>
                <a:path extrusionOk="0" h="43918" w="41439">
                  <a:moveTo>
                    <a:pt x="34608" y="0"/>
                  </a:moveTo>
                  <a:lnTo>
                    <a:pt x="6831" y="0"/>
                  </a:lnTo>
                  <a:cubicBezTo>
                    <a:pt x="2277" y="0"/>
                    <a:pt x="0" y="2277"/>
                    <a:pt x="0" y="6881"/>
                  </a:cubicBezTo>
                  <a:lnTo>
                    <a:pt x="0" y="36683"/>
                  </a:lnTo>
                  <a:cubicBezTo>
                    <a:pt x="0" y="41489"/>
                    <a:pt x="2277" y="43918"/>
                    <a:pt x="6831" y="43918"/>
                  </a:cubicBezTo>
                  <a:lnTo>
                    <a:pt x="34608" y="43918"/>
                  </a:lnTo>
                  <a:cubicBezTo>
                    <a:pt x="39162" y="43918"/>
                    <a:pt x="41439" y="41489"/>
                    <a:pt x="41439" y="36683"/>
                  </a:cubicBezTo>
                  <a:lnTo>
                    <a:pt x="41439" y="6831"/>
                  </a:lnTo>
                  <a:cubicBezTo>
                    <a:pt x="41489" y="2277"/>
                    <a:pt x="39213" y="0"/>
                    <a:pt x="34608" y="0"/>
                  </a:cubicBezTo>
                </a:path>
              </a:pathLst>
            </a:custGeom>
            <a:solidFill>
              <a:srgbClr val="CB1E4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94" name="Google Shape;94;p5"/>
            <p:cNvSpPr/>
            <p:nvPr/>
          </p:nvSpPr>
          <p:spPr>
            <a:xfrm>
              <a:off x="866227" y="1774310"/>
              <a:ext cx="41489" cy="217920"/>
            </a:xfrm>
            <a:custGeom>
              <a:rect b="b" l="l" r="r" t="t"/>
              <a:pathLst>
                <a:path extrusionOk="0" h="217920" w="41489">
                  <a:moveTo>
                    <a:pt x="34204" y="0"/>
                  </a:moveTo>
                  <a:lnTo>
                    <a:pt x="6831" y="0"/>
                  </a:lnTo>
                  <a:cubicBezTo>
                    <a:pt x="2277" y="0"/>
                    <a:pt x="0" y="2429"/>
                    <a:pt x="0" y="7235"/>
                  </a:cubicBezTo>
                  <a:lnTo>
                    <a:pt x="0" y="210685"/>
                  </a:lnTo>
                  <a:cubicBezTo>
                    <a:pt x="0" y="215492"/>
                    <a:pt x="2429" y="217921"/>
                    <a:pt x="7286" y="217921"/>
                  </a:cubicBezTo>
                  <a:lnTo>
                    <a:pt x="34659" y="217921"/>
                  </a:lnTo>
                  <a:cubicBezTo>
                    <a:pt x="37239" y="217921"/>
                    <a:pt x="39010" y="217415"/>
                    <a:pt x="39972" y="216453"/>
                  </a:cubicBezTo>
                  <a:cubicBezTo>
                    <a:pt x="40983" y="215441"/>
                    <a:pt x="41489" y="213519"/>
                    <a:pt x="41489" y="210685"/>
                  </a:cubicBezTo>
                  <a:lnTo>
                    <a:pt x="41489" y="7235"/>
                  </a:lnTo>
                  <a:cubicBezTo>
                    <a:pt x="41489" y="2429"/>
                    <a:pt x="39061" y="0"/>
                    <a:pt x="34204" y="0"/>
                  </a:cubicBezTo>
                </a:path>
              </a:pathLst>
            </a:custGeom>
            <a:solidFill>
              <a:srgbClr val="CB1E4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95" name="Google Shape;95;p5"/>
            <p:cNvSpPr/>
            <p:nvPr/>
          </p:nvSpPr>
          <p:spPr>
            <a:xfrm>
              <a:off x="925274" y="1701552"/>
              <a:ext cx="130337" cy="290678"/>
            </a:xfrm>
            <a:custGeom>
              <a:rect b="b" l="l" r="r" t="t"/>
              <a:pathLst>
                <a:path extrusionOk="0" h="290678" w="130337">
                  <a:moveTo>
                    <a:pt x="122596" y="254401"/>
                  </a:moveTo>
                  <a:lnTo>
                    <a:pt x="105950" y="254401"/>
                  </a:lnTo>
                  <a:cubicBezTo>
                    <a:pt x="84547" y="254401"/>
                    <a:pt x="73872" y="244029"/>
                    <a:pt x="73872" y="223233"/>
                  </a:cubicBezTo>
                  <a:lnTo>
                    <a:pt x="73872" y="113337"/>
                  </a:lnTo>
                  <a:cubicBezTo>
                    <a:pt x="73872" y="110504"/>
                    <a:pt x="75440" y="109087"/>
                    <a:pt x="78577" y="109087"/>
                  </a:cubicBezTo>
                  <a:lnTo>
                    <a:pt x="118346" y="109087"/>
                  </a:lnTo>
                  <a:cubicBezTo>
                    <a:pt x="123457" y="109087"/>
                    <a:pt x="126037" y="106810"/>
                    <a:pt x="126037" y="102256"/>
                  </a:cubicBezTo>
                  <a:lnTo>
                    <a:pt x="126037" y="80044"/>
                  </a:lnTo>
                  <a:cubicBezTo>
                    <a:pt x="126037" y="75238"/>
                    <a:pt x="123457" y="72809"/>
                    <a:pt x="118346" y="72809"/>
                  </a:cubicBezTo>
                  <a:lnTo>
                    <a:pt x="78577" y="72809"/>
                  </a:lnTo>
                  <a:cubicBezTo>
                    <a:pt x="75440" y="72809"/>
                    <a:pt x="73872" y="71342"/>
                    <a:pt x="73872" y="68508"/>
                  </a:cubicBezTo>
                  <a:lnTo>
                    <a:pt x="73872" y="7286"/>
                  </a:lnTo>
                  <a:cubicBezTo>
                    <a:pt x="73872" y="2429"/>
                    <a:pt x="71443" y="0"/>
                    <a:pt x="66636" y="0"/>
                  </a:cubicBezTo>
                  <a:lnTo>
                    <a:pt x="39719" y="0"/>
                  </a:lnTo>
                  <a:cubicBezTo>
                    <a:pt x="34608" y="0"/>
                    <a:pt x="32028" y="2429"/>
                    <a:pt x="32028" y="7286"/>
                  </a:cubicBezTo>
                  <a:lnTo>
                    <a:pt x="32028" y="68458"/>
                  </a:lnTo>
                  <a:cubicBezTo>
                    <a:pt x="32028" y="71291"/>
                    <a:pt x="30611" y="72758"/>
                    <a:pt x="27778" y="72758"/>
                  </a:cubicBezTo>
                  <a:lnTo>
                    <a:pt x="7235" y="72758"/>
                  </a:lnTo>
                  <a:cubicBezTo>
                    <a:pt x="2429" y="72758"/>
                    <a:pt x="0" y="75187"/>
                    <a:pt x="0" y="79994"/>
                  </a:cubicBezTo>
                  <a:lnTo>
                    <a:pt x="0" y="102206"/>
                  </a:lnTo>
                  <a:cubicBezTo>
                    <a:pt x="0" y="104786"/>
                    <a:pt x="455" y="106557"/>
                    <a:pt x="1518" y="107569"/>
                  </a:cubicBezTo>
                  <a:cubicBezTo>
                    <a:pt x="2530" y="108581"/>
                    <a:pt x="4402" y="109036"/>
                    <a:pt x="7235" y="109036"/>
                  </a:cubicBezTo>
                  <a:lnTo>
                    <a:pt x="27778" y="109036"/>
                  </a:lnTo>
                  <a:cubicBezTo>
                    <a:pt x="30611" y="109036"/>
                    <a:pt x="32028" y="110453"/>
                    <a:pt x="32028" y="113286"/>
                  </a:cubicBezTo>
                  <a:lnTo>
                    <a:pt x="32028" y="225308"/>
                  </a:lnTo>
                  <a:cubicBezTo>
                    <a:pt x="32028" y="246103"/>
                    <a:pt x="38049" y="262193"/>
                    <a:pt x="49990" y="273577"/>
                  </a:cubicBezTo>
                  <a:cubicBezTo>
                    <a:pt x="61931" y="285012"/>
                    <a:pt x="78476" y="290679"/>
                    <a:pt x="99575" y="290679"/>
                  </a:cubicBezTo>
                  <a:lnTo>
                    <a:pt x="122647" y="290679"/>
                  </a:lnTo>
                  <a:cubicBezTo>
                    <a:pt x="127757" y="290679"/>
                    <a:pt x="130338" y="288402"/>
                    <a:pt x="130338" y="283848"/>
                  </a:cubicBezTo>
                  <a:lnTo>
                    <a:pt x="130338" y="261636"/>
                  </a:lnTo>
                  <a:cubicBezTo>
                    <a:pt x="130287" y="256830"/>
                    <a:pt x="127757" y="254401"/>
                    <a:pt x="122596" y="254401"/>
                  </a:cubicBezTo>
                </a:path>
              </a:pathLst>
            </a:custGeom>
            <a:solidFill>
              <a:srgbClr val="CB1E4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96" name="Google Shape;96;p5"/>
            <p:cNvSpPr/>
            <p:nvPr/>
          </p:nvSpPr>
          <p:spPr>
            <a:xfrm>
              <a:off x="1075243" y="1774310"/>
              <a:ext cx="169651" cy="217920"/>
            </a:xfrm>
            <a:custGeom>
              <a:rect b="b" l="l" r="r" t="t"/>
              <a:pathLst>
                <a:path extrusionOk="0" h="217920" w="169651">
                  <a:moveTo>
                    <a:pt x="161961" y="0"/>
                  </a:moveTo>
                  <a:lnTo>
                    <a:pt x="66231" y="0"/>
                  </a:lnTo>
                  <a:cubicBezTo>
                    <a:pt x="45132" y="0"/>
                    <a:pt x="28840" y="5768"/>
                    <a:pt x="17304" y="17254"/>
                  </a:cubicBezTo>
                  <a:cubicBezTo>
                    <a:pt x="5768" y="28790"/>
                    <a:pt x="0" y="45132"/>
                    <a:pt x="0" y="66181"/>
                  </a:cubicBezTo>
                  <a:lnTo>
                    <a:pt x="0" y="151689"/>
                  </a:lnTo>
                  <a:cubicBezTo>
                    <a:pt x="0" y="172485"/>
                    <a:pt x="5768" y="188726"/>
                    <a:pt x="17304" y="200414"/>
                  </a:cubicBezTo>
                  <a:cubicBezTo>
                    <a:pt x="28840" y="212102"/>
                    <a:pt x="45183" y="217921"/>
                    <a:pt x="66231" y="217921"/>
                  </a:cubicBezTo>
                  <a:lnTo>
                    <a:pt x="82878" y="217921"/>
                  </a:lnTo>
                  <a:cubicBezTo>
                    <a:pt x="104786" y="217921"/>
                    <a:pt x="119206" y="210382"/>
                    <a:pt x="126037" y="195253"/>
                  </a:cubicBezTo>
                  <a:lnTo>
                    <a:pt x="127757" y="195253"/>
                  </a:lnTo>
                  <a:lnTo>
                    <a:pt x="127757" y="210685"/>
                  </a:lnTo>
                  <a:cubicBezTo>
                    <a:pt x="127757" y="215543"/>
                    <a:pt x="130186" y="217921"/>
                    <a:pt x="135043" y="217921"/>
                  </a:cubicBezTo>
                  <a:lnTo>
                    <a:pt x="161961" y="217921"/>
                  </a:lnTo>
                  <a:cubicBezTo>
                    <a:pt x="167122" y="217921"/>
                    <a:pt x="169651" y="215492"/>
                    <a:pt x="169651" y="210685"/>
                  </a:cubicBezTo>
                  <a:lnTo>
                    <a:pt x="169651" y="7235"/>
                  </a:lnTo>
                  <a:cubicBezTo>
                    <a:pt x="169651" y="2429"/>
                    <a:pt x="167122" y="0"/>
                    <a:pt x="161961" y="0"/>
                  </a:cubicBezTo>
                  <a:moveTo>
                    <a:pt x="127808" y="145314"/>
                  </a:moveTo>
                  <a:cubicBezTo>
                    <a:pt x="127808" y="169550"/>
                    <a:pt x="116120" y="181643"/>
                    <a:pt x="92744" y="181643"/>
                  </a:cubicBezTo>
                  <a:lnTo>
                    <a:pt x="72202" y="181643"/>
                  </a:lnTo>
                  <a:cubicBezTo>
                    <a:pt x="51710" y="181643"/>
                    <a:pt x="41439" y="171119"/>
                    <a:pt x="41439" y="150020"/>
                  </a:cubicBezTo>
                  <a:lnTo>
                    <a:pt x="41439" y="67952"/>
                  </a:lnTo>
                  <a:cubicBezTo>
                    <a:pt x="41439" y="46903"/>
                    <a:pt x="51710" y="36329"/>
                    <a:pt x="72202" y="36329"/>
                  </a:cubicBezTo>
                  <a:lnTo>
                    <a:pt x="123052" y="36329"/>
                  </a:lnTo>
                  <a:cubicBezTo>
                    <a:pt x="126189" y="36329"/>
                    <a:pt x="127757" y="37745"/>
                    <a:pt x="127757" y="40579"/>
                  </a:cubicBezTo>
                  <a:lnTo>
                    <a:pt x="127757" y="145314"/>
                  </a:lnTo>
                  <a:close/>
                </a:path>
              </a:pathLst>
            </a:custGeom>
            <a:solidFill>
              <a:srgbClr val="CB1E4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97" name="Google Shape;97;p5"/>
            <p:cNvSpPr/>
            <p:nvPr/>
          </p:nvSpPr>
          <p:spPr>
            <a:xfrm>
              <a:off x="1283348" y="1700894"/>
              <a:ext cx="41489" cy="291387"/>
            </a:xfrm>
            <a:custGeom>
              <a:rect b="b" l="l" r="r" t="t"/>
              <a:pathLst>
                <a:path extrusionOk="0" h="291387" w="41489">
                  <a:moveTo>
                    <a:pt x="34203" y="0"/>
                  </a:moveTo>
                  <a:lnTo>
                    <a:pt x="7286" y="0"/>
                  </a:lnTo>
                  <a:cubicBezTo>
                    <a:pt x="2429" y="0"/>
                    <a:pt x="0" y="2429"/>
                    <a:pt x="0" y="7286"/>
                  </a:cubicBezTo>
                  <a:lnTo>
                    <a:pt x="0" y="284152"/>
                  </a:lnTo>
                  <a:cubicBezTo>
                    <a:pt x="0" y="288959"/>
                    <a:pt x="2429" y="291387"/>
                    <a:pt x="7286" y="291387"/>
                  </a:cubicBezTo>
                  <a:lnTo>
                    <a:pt x="34203" y="291387"/>
                  </a:lnTo>
                  <a:cubicBezTo>
                    <a:pt x="39061" y="291387"/>
                    <a:pt x="41489" y="288959"/>
                    <a:pt x="41489" y="284152"/>
                  </a:cubicBezTo>
                  <a:lnTo>
                    <a:pt x="41489" y="7286"/>
                  </a:lnTo>
                  <a:cubicBezTo>
                    <a:pt x="41489" y="2479"/>
                    <a:pt x="39061" y="0"/>
                    <a:pt x="34203" y="0"/>
                  </a:cubicBezTo>
                </a:path>
              </a:pathLst>
            </a:custGeom>
            <a:solidFill>
              <a:srgbClr val="CB1E4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98" name="Google Shape;98;p5"/>
            <p:cNvSpPr/>
            <p:nvPr/>
          </p:nvSpPr>
          <p:spPr>
            <a:xfrm>
              <a:off x="1373056" y="1700338"/>
              <a:ext cx="171018" cy="291943"/>
            </a:xfrm>
            <a:custGeom>
              <a:rect b="b" l="l" r="r" t="t"/>
              <a:pathLst>
                <a:path extrusionOk="0" h="291943" w="171018">
                  <a:moveTo>
                    <a:pt x="166312" y="0"/>
                  </a:moveTo>
                  <a:lnTo>
                    <a:pt x="153916" y="0"/>
                  </a:lnTo>
                  <a:cubicBezTo>
                    <a:pt x="151032" y="0"/>
                    <a:pt x="149615" y="1720"/>
                    <a:pt x="149615" y="5161"/>
                  </a:cubicBezTo>
                  <a:lnTo>
                    <a:pt x="149615" y="138939"/>
                  </a:lnTo>
                  <a:cubicBezTo>
                    <a:pt x="149615" y="141519"/>
                    <a:pt x="148198" y="142784"/>
                    <a:pt x="145314" y="142784"/>
                  </a:cubicBezTo>
                  <a:lnTo>
                    <a:pt x="25653" y="142784"/>
                  </a:lnTo>
                  <a:cubicBezTo>
                    <a:pt x="22769" y="142784"/>
                    <a:pt x="21403" y="141519"/>
                    <a:pt x="21403" y="138939"/>
                  </a:cubicBezTo>
                  <a:lnTo>
                    <a:pt x="21403" y="5161"/>
                  </a:lnTo>
                  <a:cubicBezTo>
                    <a:pt x="21403" y="1720"/>
                    <a:pt x="19834" y="0"/>
                    <a:pt x="16697" y="0"/>
                  </a:cubicBezTo>
                  <a:lnTo>
                    <a:pt x="4301" y="0"/>
                  </a:lnTo>
                  <a:cubicBezTo>
                    <a:pt x="1417" y="0"/>
                    <a:pt x="0" y="1720"/>
                    <a:pt x="0" y="5161"/>
                  </a:cubicBezTo>
                  <a:lnTo>
                    <a:pt x="0" y="286834"/>
                  </a:lnTo>
                  <a:cubicBezTo>
                    <a:pt x="0" y="290274"/>
                    <a:pt x="1417" y="291944"/>
                    <a:pt x="4301" y="291944"/>
                  </a:cubicBezTo>
                  <a:lnTo>
                    <a:pt x="16697" y="291944"/>
                  </a:lnTo>
                  <a:cubicBezTo>
                    <a:pt x="19834" y="291944"/>
                    <a:pt x="21403" y="290274"/>
                    <a:pt x="21403" y="286834"/>
                  </a:cubicBezTo>
                  <a:lnTo>
                    <a:pt x="21403" y="165907"/>
                  </a:lnTo>
                  <a:cubicBezTo>
                    <a:pt x="21403" y="163377"/>
                    <a:pt x="22819" y="162062"/>
                    <a:pt x="25653" y="162062"/>
                  </a:cubicBezTo>
                  <a:lnTo>
                    <a:pt x="145314" y="162062"/>
                  </a:lnTo>
                  <a:cubicBezTo>
                    <a:pt x="148198" y="162062"/>
                    <a:pt x="149615" y="163377"/>
                    <a:pt x="149615" y="165907"/>
                  </a:cubicBezTo>
                  <a:lnTo>
                    <a:pt x="149615" y="286834"/>
                  </a:lnTo>
                  <a:cubicBezTo>
                    <a:pt x="149615" y="290274"/>
                    <a:pt x="151032" y="291944"/>
                    <a:pt x="153916" y="291944"/>
                  </a:cubicBezTo>
                  <a:lnTo>
                    <a:pt x="166312" y="291944"/>
                  </a:lnTo>
                  <a:cubicBezTo>
                    <a:pt x="169449" y="291944"/>
                    <a:pt x="171018" y="290274"/>
                    <a:pt x="171018" y="286834"/>
                  </a:cubicBezTo>
                  <a:lnTo>
                    <a:pt x="171018" y="5161"/>
                  </a:lnTo>
                  <a:cubicBezTo>
                    <a:pt x="171068" y="1720"/>
                    <a:pt x="169500" y="0"/>
                    <a:pt x="166312" y="0"/>
                  </a:cubicBezTo>
                </a:path>
              </a:pathLst>
            </a:custGeom>
            <a:solidFill>
              <a:srgbClr val="33383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99" name="Google Shape;99;p5"/>
            <p:cNvSpPr/>
            <p:nvPr/>
          </p:nvSpPr>
          <p:spPr>
            <a:xfrm>
              <a:off x="1591129" y="1774310"/>
              <a:ext cx="156799" cy="217971"/>
            </a:xfrm>
            <a:custGeom>
              <a:rect b="b" l="l" r="r" t="t"/>
              <a:pathLst>
                <a:path extrusionOk="0" h="217971" w="156799">
                  <a:moveTo>
                    <a:pt x="96539" y="0"/>
                  </a:moveTo>
                  <a:lnTo>
                    <a:pt x="59806" y="0"/>
                  </a:lnTo>
                  <a:cubicBezTo>
                    <a:pt x="41287" y="0"/>
                    <a:pt x="26715" y="5414"/>
                    <a:pt x="15989" y="16242"/>
                  </a:cubicBezTo>
                  <a:cubicBezTo>
                    <a:pt x="5313" y="27069"/>
                    <a:pt x="0" y="41844"/>
                    <a:pt x="0" y="60666"/>
                  </a:cubicBezTo>
                  <a:lnTo>
                    <a:pt x="0" y="157255"/>
                  </a:lnTo>
                  <a:cubicBezTo>
                    <a:pt x="0" y="176077"/>
                    <a:pt x="5313" y="190902"/>
                    <a:pt x="15989" y="201730"/>
                  </a:cubicBezTo>
                  <a:cubicBezTo>
                    <a:pt x="26715" y="212557"/>
                    <a:pt x="41287" y="217971"/>
                    <a:pt x="59806" y="217971"/>
                  </a:cubicBezTo>
                  <a:lnTo>
                    <a:pt x="96539" y="217971"/>
                  </a:lnTo>
                  <a:cubicBezTo>
                    <a:pt x="115108" y="217971"/>
                    <a:pt x="129781" y="212557"/>
                    <a:pt x="140609" y="201730"/>
                  </a:cubicBezTo>
                  <a:cubicBezTo>
                    <a:pt x="151437" y="190902"/>
                    <a:pt x="156800" y="176077"/>
                    <a:pt x="156800" y="157255"/>
                  </a:cubicBezTo>
                  <a:lnTo>
                    <a:pt x="156800" y="60666"/>
                  </a:lnTo>
                  <a:cubicBezTo>
                    <a:pt x="156800" y="41844"/>
                    <a:pt x="151386" y="27069"/>
                    <a:pt x="140609" y="16242"/>
                  </a:cubicBezTo>
                  <a:cubicBezTo>
                    <a:pt x="129781" y="5414"/>
                    <a:pt x="115108" y="0"/>
                    <a:pt x="96539" y="0"/>
                  </a:cubicBezTo>
                  <a:moveTo>
                    <a:pt x="135499" y="156850"/>
                  </a:moveTo>
                  <a:cubicBezTo>
                    <a:pt x="135499" y="170258"/>
                    <a:pt x="131957" y="180580"/>
                    <a:pt x="124974" y="187866"/>
                  </a:cubicBezTo>
                  <a:cubicBezTo>
                    <a:pt x="117992" y="195102"/>
                    <a:pt x="107974" y="198744"/>
                    <a:pt x="94869" y="198744"/>
                  </a:cubicBezTo>
                  <a:lnTo>
                    <a:pt x="61526" y="198744"/>
                  </a:lnTo>
                  <a:cubicBezTo>
                    <a:pt x="48421" y="198744"/>
                    <a:pt x="38403" y="195102"/>
                    <a:pt x="31623" y="187866"/>
                  </a:cubicBezTo>
                  <a:cubicBezTo>
                    <a:pt x="24792" y="180580"/>
                    <a:pt x="21352" y="170258"/>
                    <a:pt x="21352" y="156850"/>
                  </a:cubicBezTo>
                  <a:lnTo>
                    <a:pt x="21352" y="61121"/>
                  </a:lnTo>
                  <a:cubicBezTo>
                    <a:pt x="21352" y="47713"/>
                    <a:pt x="24792" y="37340"/>
                    <a:pt x="31623" y="30105"/>
                  </a:cubicBezTo>
                  <a:cubicBezTo>
                    <a:pt x="38454" y="22819"/>
                    <a:pt x="48421" y="19176"/>
                    <a:pt x="61526" y="19176"/>
                  </a:cubicBezTo>
                  <a:lnTo>
                    <a:pt x="94869" y="19176"/>
                  </a:lnTo>
                  <a:cubicBezTo>
                    <a:pt x="107974" y="19176"/>
                    <a:pt x="118043" y="22819"/>
                    <a:pt x="124974" y="30105"/>
                  </a:cubicBezTo>
                  <a:cubicBezTo>
                    <a:pt x="131957" y="37340"/>
                    <a:pt x="135499" y="47713"/>
                    <a:pt x="135499" y="61121"/>
                  </a:cubicBezTo>
                  <a:lnTo>
                    <a:pt x="135499" y="156850"/>
                  </a:lnTo>
                  <a:close/>
                </a:path>
              </a:pathLst>
            </a:custGeom>
            <a:solidFill>
              <a:srgbClr val="33383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100" name="Google Shape;100;p5"/>
            <p:cNvSpPr/>
            <p:nvPr/>
          </p:nvSpPr>
          <p:spPr>
            <a:xfrm>
              <a:off x="1788204" y="1774310"/>
              <a:ext cx="154674" cy="217971"/>
            </a:xfrm>
            <a:custGeom>
              <a:rect b="b" l="l" r="r" t="t"/>
              <a:pathLst>
                <a:path extrusionOk="0" h="217971" w="154674">
                  <a:moveTo>
                    <a:pt x="150374" y="0"/>
                  </a:moveTo>
                  <a:lnTo>
                    <a:pt x="138028" y="0"/>
                  </a:lnTo>
                  <a:cubicBezTo>
                    <a:pt x="134891" y="0"/>
                    <a:pt x="133323" y="1670"/>
                    <a:pt x="133323" y="5110"/>
                  </a:cubicBezTo>
                  <a:lnTo>
                    <a:pt x="133323" y="156850"/>
                  </a:lnTo>
                  <a:cubicBezTo>
                    <a:pt x="133323" y="170258"/>
                    <a:pt x="129376" y="180580"/>
                    <a:pt x="121584" y="187866"/>
                  </a:cubicBezTo>
                  <a:cubicBezTo>
                    <a:pt x="113742" y="195102"/>
                    <a:pt x="103015" y="198744"/>
                    <a:pt x="89304" y="198744"/>
                  </a:cubicBezTo>
                  <a:lnTo>
                    <a:pt x="61526" y="198744"/>
                  </a:lnTo>
                  <a:cubicBezTo>
                    <a:pt x="48421" y="198744"/>
                    <a:pt x="38454" y="195051"/>
                    <a:pt x="31572" y="187613"/>
                  </a:cubicBezTo>
                  <a:cubicBezTo>
                    <a:pt x="24742" y="180226"/>
                    <a:pt x="21301" y="169803"/>
                    <a:pt x="21301" y="156446"/>
                  </a:cubicBezTo>
                  <a:lnTo>
                    <a:pt x="21301" y="5110"/>
                  </a:lnTo>
                  <a:cubicBezTo>
                    <a:pt x="21301" y="1720"/>
                    <a:pt x="19733" y="0"/>
                    <a:pt x="16646" y="0"/>
                  </a:cubicBezTo>
                  <a:lnTo>
                    <a:pt x="4250" y="0"/>
                  </a:lnTo>
                  <a:cubicBezTo>
                    <a:pt x="1417" y="0"/>
                    <a:pt x="0" y="1670"/>
                    <a:pt x="0" y="5110"/>
                  </a:cubicBezTo>
                  <a:lnTo>
                    <a:pt x="0" y="157255"/>
                  </a:lnTo>
                  <a:cubicBezTo>
                    <a:pt x="0" y="176077"/>
                    <a:pt x="5262" y="190902"/>
                    <a:pt x="15786" y="201730"/>
                  </a:cubicBezTo>
                  <a:cubicBezTo>
                    <a:pt x="26310" y="212557"/>
                    <a:pt x="40730" y="217971"/>
                    <a:pt x="58996" y="217971"/>
                  </a:cubicBezTo>
                  <a:lnTo>
                    <a:pt x="87178" y="217971"/>
                  </a:lnTo>
                  <a:cubicBezTo>
                    <a:pt x="109391" y="217971"/>
                    <a:pt x="124215" y="210584"/>
                    <a:pt x="131602" y="195759"/>
                  </a:cubicBezTo>
                  <a:lnTo>
                    <a:pt x="133323" y="195759"/>
                  </a:lnTo>
                  <a:lnTo>
                    <a:pt x="133323" y="212861"/>
                  </a:lnTo>
                  <a:cubicBezTo>
                    <a:pt x="133323" y="216302"/>
                    <a:pt x="134891" y="217971"/>
                    <a:pt x="138028" y="217971"/>
                  </a:cubicBezTo>
                  <a:lnTo>
                    <a:pt x="150374" y="217971"/>
                  </a:lnTo>
                  <a:cubicBezTo>
                    <a:pt x="153207" y="217971"/>
                    <a:pt x="154675" y="216302"/>
                    <a:pt x="154675" y="212861"/>
                  </a:cubicBezTo>
                  <a:lnTo>
                    <a:pt x="154675" y="5110"/>
                  </a:lnTo>
                  <a:cubicBezTo>
                    <a:pt x="154675" y="1720"/>
                    <a:pt x="153207" y="0"/>
                    <a:pt x="150374" y="0"/>
                  </a:cubicBezTo>
                </a:path>
              </a:pathLst>
            </a:custGeom>
            <a:solidFill>
              <a:srgbClr val="33383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101" name="Google Shape;101;p5"/>
            <p:cNvSpPr/>
            <p:nvPr/>
          </p:nvSpPr>
          <p:spPr>
            <a:xfrm>
              <a:off x="1979207" y="1774361"/>
              <a:ext cx="139849" cy="217971"/>
            </a:xfrm>
            <a:custGeom>
              <a:rect b="b" l="l" r="r" t="t"/>
              <a:pathLst>
                <a:path extrusionOk="0" h="217971" w="139849">
                  <a:moveTo>
                    <a:pt x="102560" y="105950"/>
                  </a:moveTo>
                  <a:lnTo>
                    <a:pt x="49130" y="84547"/>
                  </a:lnTo>
                  <a:cubicBezTo>
                    <a:pt x="40022" y="81410"/>
                    <a:pt x="33242" y="77565"/>
                    <a:pt x="28840" y="73011"/>
                  </a:cubicBezTo>
                  <a:cubicBezTo>
                    <a:pt x="24438" y="68458"/>
                    <a:pt x="22212" y="62184"/>
                    <a:pt x="22212" y="54189"/>
                  </a:cubicBezTo>
                  <a:lnTo>
                    <a:pt x="22212" y="44373"/>
                  </a:lnTo>
                  <a:cubicBezTo>
                    <a:pt x="22212" y="37543"/>
                    <a:pt x="25147" y="31572"/>
                    <a:pt x="30965" y="26462"/>
                  </a:cubicBezTo>
                  <a:cubicBezTo>
                    <a:pt x="36835" y="21352"/>
                    <a:pt x="45588" y="18771"/>
                    <a:pt x="57276" y="18771"/>
                  </a:cubicBezTo>
                  <a:lnTo>
                    <a:pt x="124367" y="18771"/>
                  </a:lnTo>
                  <a:cubicBezTo>
                    <a:pt x="127504" y="18771"/>
                    <a:pt x="129073" y="17355"/>
                    <a:pt x="129073" y="14521"/>
                  </a:cubicBezTo>
                  <a:lnTo>
                    <a:pt x="129073" y="4655"/>
                  </a:lnTo>
                  <a:cubicBezTo>
                    <a:pt x="129073" y="1518"/>
                    <a:pt x="127504" y="0"/>
                    <a:pt x="124367" y="0"/>
                  </a:cubicBezTo>
                  <a:lnTo>
                    <a:pt x="55151" y="0"/>
                  </a:lnTo>
                  <a:cubicBezTo>
                    <a:pt x="18367" y="0"/>
                    <a:pt x="0" y="16646"/>
                    <a:pt x="0" y="49990"/>
                  </a:cubicBezTo>
                  <a:cubicBezTo>
                    <a:pt x="0" y="63651"/>
                    <a:pt x="3036" y="74377"/>
                    <a:pt x="9209" y="82018"/>
                  </a:cubicBezTo>
                  <a:cubicBezTo>
                    <a:pt x="15331" y="89708"/>
                    <a:pt x="25703" y="96438"/>
                    <a:pt x="40224" y="102104"/>
                  </a:cubicBezTo>
                  <a:lnTo>
                    <a:pt x="93655" y="122647"/>
                  </a:lnTo>
                  <a:cubicBezTo>
                    <a:pt x="109643" y="128364"/>
                    <a:pt x="117638" y="140457"/>
                    <a:pt x="117638" y="158975"/>
                  </a:cubicBezTo>
                  <a:lnTo>
                    <a:pt x="117638" y="169247"/>
                  </a:lnTo>
                  <a:cubicBezTo>
                    <a:pt x="117638" y="189182"/>
                    <a:pt x="104786" y="199149"/>
                    <a:pt x="79184" y="199149"/>
                  </a:cubicBezTo>
                  <a:lnTo>
                    <a:pt x="6932" y="199149"/>
                  </a:lnTo>
                  <a:cubicBezTo>
                    <a:pt x="3795" y="199149"/>
                    <a:pt x="2226" y="200617"/>
                    <a:pt x="2226" y="203450"/>
                  </a:cubicBezTo>
                  <a:lnTo>
                    <a:pt x="2226" y="213266"/>
                  </a:lnTo>
                  <a:cubicBezTo>
                    <a:pt x="2226" y="216453"/>
                    <a:pt x="3795" y="217971"/>
                    <a:pt x="6932" y="217971"/>
                  </a:cubicBezTo>
                  <a:lnTo>
                    <a:pt x="81309" y="217971"/>
                  </a:lnTo>
                  <a:cubicBezTo>
                    <a:pt x="101244" y="217971"/>
                    <a:pt x="115968" y="213873"/>
                    <a:pt x="125531" y="205575"/>
                  </a:cubicBezTo>
                  <a:cubicBezTo>
                    <a:pt x="135043" y="197328"/>
                    <a:pt x="139850" y="184628"/>
                    <a:pt x="139850" y="167526"/>
                  </a:cubicBezTo>
                  <a:cubicBezTo>
                    <a:pt x="139850" y="150424"/>
                    <a:pt x="137371" y="137118"/>
                    <a:pt x="132361" y="127555"/>
                  </a:cubicBezTo>
                  <a:cubicBezTo>
                    <a:pt x="127251" y="117992"/>
                    <a:pt x="117334" y="110757"/>
                    <a:pt x="102560" y="105950"/>
                  </a:cubicBezTo>
                </a:path>
              </a:pathLst>
            </a:custGeom>
            <a:solidFill>
              <a:srgbClr val="33383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102" name="Google Shape;102;p5"/>
            <p:cNvSpPr/>
            <p:nvPr/>
          </p:nvSpPr>
          <p:spPr>
            <a:xfrm>
              <a:off x="2152704" y="1774310"/>
              <a:ext cx="156850" cy="217971"/>
            </a:xfrm>
            <a:custGeom>
              <a:rect b="b" l="l" r="r" t="t"/>
              <a:pathLst>
                <a:path extrusionOk="0" h="217971" w="156850">
                  <a:moveTo>
                    <a:pt x="96589" y="0"/>
                  </a:moveTo>
                  <a:lnTo>
                    <a:pt x="59856" y="0"/>
                  </a:lnTo>
                  <a:cubicBezTo>
                    <a:pt x="41287" y="0"/>
                    <a:pt x="26715" y="5414"/>
                    <a:pt x="16039" y="16242"/>
                  </a:cubicBezTo>
                  <a:cubicBezTo>
                    <a:pt x="5363" y="27069"/>
                    <a:pt x="0" y="41844"/>
                    <a:pt x="0" y="60666"/>
                  </a:cubicBezTo>
                  <a:lnTo>
                    <a:pt x="0" y="157255"/>
                  </a:lnTo>
                  <a:cubicBezTo>
                    <a:pt x="0" y="176077"/>
                    <a:pt x="5363" y="190902"/>
                    <a:pt x="16039" y="201730"/>
                  </a:cubicBezTo>
                  <a:cubicBezTo>
                    <a:pt x="26715" y="212557"/>
                    <a:pt x="41338" y="217971"/>
                    <a:pt x="59856" y="217971"/>
                  </a:cubicBezTo>
                  <a:lnTo>
                    <a:pt x="149160" y="217971"/>
                  </a:lnTo>
                  <a:cubicBezTo>
                    <a:pt x="152297" y="217971"/>
                    <a:pt x="153865" y="216453"/>
                    <a:pt x="153865" y="213266"/>
                  </a:cubicBezTo>
                  <a:lnTo>
                    <a:pt x="153865" y="203450"/>
                  </a:lnTo>
                  <a:cubicBezTo>
                    <a:pt x="153865" y="200313"/>
                    <a:pt x="152297" y="198744"/>
                    <a:pt x="149160" y="198744"/>
                  </a:cubicBezTo>
                  <a:lnTo>
                    <a:pt x="61526" y="198744"/>
                  </a:lnTo>
                  <a:cubicBezTo>
                    <a:pt x="48421" y="198744"/>
                    <a:pt x="38454" y="195102"/>
                    <a:pt x="31623" y="187866"/>
                  </a:cubicBezTo>
                  <a:cubicBezTo>
                    <a:pt x="24792" y="180580"/>
                    <a:pt x="21352" y="170258"/>
                    <a:pt x="21352" y="156850"/>
                  </a:cubicBezTo>
                  <a:lnTo>
                    <a:pt x="21352" y="123962"/>
                  </a:lnTo>
                  <a:cubicBezTo>
                    <a:pt x="21352" y="121382"/>
                    <a:pt x="22617" y="120117"/>
                    <a:pt x="25197" y="120117"/>
                  </a:cubicBezTo>
                  <a:lnTo>
                    <a:pt x="151740" y="120117"/>
                  </a:lnTo>
                  <a:cubicBezTo>
                    <a:pt x="155181" y="120117"/>
                    <a:pt x="156850" y="118397"/>
                    <a:pt x="156850" y="115007"/>
                  </a:cubicBezTo>
                  <a:lnTo>
                    <a:pt x="156850" y="60666"/>
                  </a:lnTo>
                  <a:cubicBezTo>
                    <a:pt x="156850" y="41844"/>
                    <a:pt x="151437" y="27069"/>
                    <a:pt x="140609" y="16242"/>
                  </a:cubicBezTo>
                  <a:cubicBezTo>
                    <a:pt x="129781" y="5414"/>
                    <a:pt x="115108" y="0"/>
                    <a:pt x="96589" y="0"/>
                  </a:cubicBezTo>
                  <a:moveTo>
                    <a:pt x="135499" y="99170"/>
                  </a:moveTo>
                  <a:cubicBezTo>
                    <a:pt x="135499" y="101750"/>
                    <a:pt x="134234" y="103015"/>
                    <a:pt x="131653" y="103015"/>
                  </a:cubicBezTo>
                  <a:lnTo>
                    <a:pt x="25197" y="103015"/>
                  </a:lnTo>
                  <a:cubicBezTo>
                    <a:pt x="22617" y="103015"/>
                    <a:pt x="21352" y="101700"/>
                    <a:pt x="21352" y="99170"/>
                  </a:cubicBezTo>
                  <a:lnTo>
                    <a:pt x="21352" y="61121"/>
                  </a:lnTo>
                  <a:cubicBezTo>
                    <a:pt x="21352" y="47713"/>
                    <a:pt x="24792" y="37391"/>
                    <a:pt x="31623" y="30105"/>
                  </a:cubicBezTo>
                  <a:cubicBezTo>
                    <a:pt x="38454" y="22819"/>
                    <a:pt x="48421" y="19176"/>
                    <a:pt x="61526" y="19176"/>
                  </a:cubicBezTo>
                  <a:lnTo>
                    <a:pt x="95325" y="19176"/>
                  </a:lnTo>
                  <a:cubicBezTo>
                    <a:pt x="108429" y="19176"/>
                    <a:pt x="118397" y="22819"/>
                    <a:pt x="125227" y="30105"/>
                  </a:cubicBezTo>
                  <a:cubicBezTo>
                    <a:pt x="132058" y="37340"/>
                    <a:pt x="135499" y="47713"/>
                    <a:pt x="135499" y="61121"/>
                  </a:cubicBezTo>
                  <a:lnTo>
                    <a:pt x="135499" y="99170"/>
                  </a:lnTo>
                  <a:close/>
                </a:path>
              </a:pathLst>
            </a:custGeom>
            <a:solidFill>
              <a:srgbClr val="33383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103" name="Google Shape;103;p5"/>
            <p:cNvSpPr/>
            <p:nvPr/>
          </p:nvSpPr>
          <p:spPr>
            <a:xfrm>
              <a:off x="2393798" y="1774382"/>
              <a:ext cx="166312" cy="217955"/>
            </a:xfrm>
            <a:custGeom>
              <a:rect b="b" l="l" r="r" t="t"/>
              <a:pathLst>
                <a:path extrusionOk="0" h="217955" w="166312">
                  <a:moveTo>
                    <a:pt x="161101" y="95556"/>
                  </a:moveTo>
                  <a:lnTo>
                    <a:pt x="7539" y="839"/>
                  </a:lnTo>
                  <a:cubicBezTo>
                    <a:pt x="3542" y="-1286"/>
                    <a:pt x="0" y="839"/>
                    <a:pt x="0" y="4836"/>
                  </a:cubicBezTo>
                  <a:lnTo>
                    <a:pt x="0" y="10806"/>
                  </a:lnTo>
                  <a:cubicBezTo>
                    <a:pt x="0" y="17232"/>
                    <a:pt x="1872" y="18295"/>
                    <a:pt x="4402" y="19914"/>
                  </a:cubicBezTo>
                  <a:lnTo>
                    <a:pt x="147187" y="108964"/>
                  </a:lnTo>
                  <a:lnTo>
                    <a:pt x="4402" y="198015"/>
                  </a:lnTo>
                  <a:cubicBezTo>
                    <a:pt x="1872" y="199583"/>
                    <a:pt x="0" y="200646"/>
                    <a:pt x="0" y="207122"/>
                  </a:cubicBezTo>
                  <a:lnTo>
                    <a:pt x="0" y="213092"/>
                  </a:lnTo>
                  <a:cubicBezTo>
                    <a:pt x="0" y="217140"/>
                    <a:pt x="3592" y="219215"/>
                    <a:pt x="7539" y="217140"/>
                  </a:cubicBezTo>
                  <a:lnTo>
                    <a:pt x="161101" y="122372"/>
                  </a:lnTo>
                  <a:cubicBezTo>
                    <a:pt x="164491" y="119893"/>
                    <a:pt x="166312" y="117616"/>
                    <a:pt x="166312" y="112101"/>
                  </a:cubicBezTo>
                  <a:lnTo>
                    <a:pt x="166312" y="109015"/>
                  </a:lnTo>
                  <a:lnTo>
                    <a:pt x="166312" y="108964"/>
                  </a:lnTo>
                  <a:lnTo>
                    <a:pt x="166312" y="105878"/>
                  </a:lnTo>
                  <a:cubicBezTo>
                    <a:pt x="166262" y="100312"/>
                    <a:pt x="164491" y="97985"/>
                    <a:pt x="161101" y="95556"/>
                  </a:cubicBezTo>
                </a:path>
              </a:pathLst>
            </a:custGeom>
            <a:solidFill>
              <a:srgbClr val="33383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104" name="Google Shape;104;p5"/>
            <p:cNvSpPr/>
            <p:nvPr/>
          </p:nvSpPr>
          <p:spPr>
            <a:xfrm>
              <a:off x="1373663" y="2085936"/>
              <a:ext cx="71796" cy="105140"/>
            </a:xfrm>
            <a:custGeom>
              <a:rect b="b" l="l" r="r" t="t"/>
              <a:pathLst>
                <a:path extrusionOk="0" h="105140" w="71796">
                  <a:moveTo>
                    <a:pt x="44778" y="105140"/>
                  </a:moveTo>
                  <a:lnTo>
                    <a:pt x="26968" y="105140"/>
                  </a:lnTo>
                  <a:cubicBezTo>
                    <a:pt x="18367" y="105140"/>
                    <a:pt x="11688" y="102863"/>
                    <a:pt x="7033" y="98259"/>
                  </a:cubicBezTo>
                  <a:cubicBezTo>
                    <a:pt x="2327" y="93705"/>
                    <a:pt x="0" y="87077"/>
                    <a:pt x="0" y="78476"/>
                  </a:cubicBezTo>
                  <a:lnTo>
                    <a:pt x="0" y="26665"/>
                  </a:lnTo>
                  <a:cubicBezTo>
                    <a:pt x="0" y="18063"/>
                    <a:pt x="2327" y="11486"/>
                    <a:pt x="7033" y="6881"/>
                  </a:cubicBezTo>
                  <a:cubicBezTo>
                    <a:pt x="11738" y="2277"/>
                    <a:pt x="18367" y="0"/>
                    <a:pt x="26968" y="0"/>
                  </a:cubicBezTo>
                  <a:lnTo>
                    <a:pt x="44778" y="0"/>
                  </a:lnTo>
                  <a:cubicBezTo>
                    <a:pt x="53279" y="0"/>
                    <a:pt x="59907" y="2327"/>
                    <a:pt x="64663" y="6932"/>
                  </a:cubicBezTo>
                  <a:cubicBezTo>
                    <a:pt x="69419" y="11587"/>
                    <a:pt x="71797" y="18114"/>
                    <a:pt x="71797" y="26614"/>
                  </a:cubicBezTo>
                  <a:lnTo>
                    <a:pt x="71797" y="34355"/>
                  </a:lnTo>
                  <a:cubicBezTo>
                    <a:pt x="71797" y="36733"/>
                    <a:pt x="70583" y="37948"/>
                    <a:pt x="68205" y="37948"/>
                  </a:cubicBezTo>
                  <a:lnTo>
                    <a:pt x="54493" y="37948"/>
                  </a:lnTo>
                  <a:cubicBezTo>
                    <a:pt x="52216" y="37948"/>
                    <a:pt x="51052" y="36733"/>
                    <a:pt x="51052" y="34355"/>
                  </a:cubicBezTo>
                  <a:lnTo>
                    <a:pt x="51052" y="27626"/>
                  </a:lnTo>
                  <a:cubicBezTo>
                    <a:pt x="51052" y="24135"/>
                    <a:pt x="50293" y="21655"/>
                    <a:pt x="48826" y="20188"/>
                  </a:cubicBezTo>
                  <a:cubicBezTo>
                    <a:pt x="47359" y="18721"/>
                    <a:pt x="44879" y="17962"/>
                    <a:pt x="41388" y="17962"/>
                  </a:cubicBezTo>
                  <a:lnTo>
                    <a:pt x="30257" y="17962"/>
                  </a:lnTo>
                  <a:cubicBezTo>
                    <a:pt x="26867" y="17962"/>
                    <a:pt x="24438" y="18670"/>
                    <a:pt x="22971" y="20188"/>
                  </a:cubicBezTo>
                  <a:cubicBezTo>
                    <a:pt x="21504" y="21655"/>
                    <a:pt x="20745" y="24135"/>
                    <a:pt x="20745" y="27626"/>
                  </a:cubicBezTo>
                  <a:lnTo>
                    <a:pt x="20745" y="77514"/>
                  </a:lnTo>
                  <a:cubicBezTo>
                    <a:pt x="20745" y="81006"/>
                    <a:pt x="21504" y="83485"/>
                    <a:pt x="22971" y="84952"/>
                  </a:cubicBezTo>
                  <a:cubicBezTo>
                    <a:pt x="24438" y="86419"/>
                    <a:pt x="26867" y="87128"/>
                    <a:pt x="30257" y="87128"/>
                  </a:cubicBezTo>
                  <a:lnTo>
                    <a:pt x="41388" y="87128"/>
                  </a:lnTo>
                  <a:cubicBezTo>
                    <a:pt x="44879" y="87128"/>
                    <a:pt x="47359" y="86419"/>
                    <a:pt x="48826" y="84952"/>
                  </a:cubicBezTo>
                  <a:cubicBezTo>
                    <a:pt x="50293" y="83485"/>
                    <a:pt x="51052" y="81006"/>
                    <a:pt x="51052" y="77514"/>
                  </a:cubicBezTo>
                  <a:lnTo>
                    <a:pt x="51052" y="70785"/>
                  </a:lnTo>
                  <a:cubicBezTo>
                    <a:pt x="51052" y="68407"/>
                    <a:pt x="52165" y="67193"/>
                    <a:pt x="54493" y="67193"/>
                  </a:cubicBezTo>
                  <a:lnTo>
                    <a:pt x="68205" y="67193"/>
                  </a:lnTo>
                  <a:cubicBezTo>
                    <a:pt x="70583" y="67193"/>
                    <a:pt x="71797" y="68407"/>
                    <a:pt x="71797" y="70785"/>
                  </a:cubicBezTo>
                  <a:lnTo>
                    <a:pt x="71797" y="78476"/>
                  </a:lnTo>
                  <a:cubicBezTo>
                    <a:pt x="71797" y="86976"/>
                    <a:pt x="69419" y="93554"/>
                    <a:pt x="64663" y="98158"/>
                  </a:cubicBezTo>
                  <a:cubicBezTo>
                    <a:pt x="59907" y="102813"/>
                    <a:pt x="53279" y="105140"/>
                    <a:pt x="44778" y="105140"/>
                  </a:cubicBezTo>
                </a:path>
              </a:pathLst>
            </a:custGeom>
            <a:solidFill>
              <a:srgbClr val="33383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105" name="Google Shape;105;p5"/>
            <p:cNvSpPr/>
            <p:nvPr/>
          </p:nvSpPr>
          <p:spPr>
            <a:xfrm>
              <a:off x="1459931" y="2107642"/>
              <a:ext cx="68508" cy="83434"/>
            </a:xfrm>
            <a:custGeom>
              <a:rect b="b" l="l" r="r" t="t"/>
              <a:pathLst>
                <a:path extrusionOk="0" h="83434" w="68508">
                  <a:moveTo>
                    <a:pt x="41540" y="83434"/>
                  </a:moveTo>
                  <a:lnTo>
                    <a:pt x="26968" y="83434"/>
                  </a:lnTo>
                  <a:cubicBezTo>
                    <a:pt x="18367" y="83434"/>
                    <a:pt x="11688" y="81157"/>
                    <a:pt x="7033" y="76553"/>
                  </a:cubicBezTo>
                  <a:cubicBezTo>
                    <a:pt x="2327" y="71999"/>
                    <a:pt x="0" y="65371"/>
                    <a:pt x="0" y="56770"/>
                  </a:cubicBezTo>
                  <a:lnTo>
                    <a:pt x="0" y="26665"/>
                  </a:lnTo>
                  <a:cubicBezTo>
                    <a:pt x="0" y="18063"/>
                    <a:pt x="2327" y="11435"/>
                    <a:pt x="7033" y="6881"/>
                  </a:cubicBezTo>
                  <a:cubicBezTo>
                    <a:pt x="11739" y="2327"/>
                    <a:pt x="18367" y="0"/>
                    <a:pt x="26968" y="0"/>
                  </a:cubicBezTo>
                  <a:lnTo>
                    <a:pt x="41540" y="0"/>
                  </a:lnTo>
                  <a:cubicBezTo>
                    <a:pt x="50040" y="0"/>
                    <a:pt x="56669" y="2327"/>
                    <a:pt x="61374" y="6932"/>
                  </a:cubicBezTo>
                  <a:cubicBezTo>
                    <a:pt x="66130" y="11587"/>
                    <a:pt x="68508" y="18114"/>
                    <a:pt x="68508" y="26614"/>
                  </a:cubicBezTo>
                  <a:lnTo>
                    <a:pt x="68508" y="56719"/>
                  </a:lnTo>
                  <a:cubicBezTo>
                    <a:pt x="68508" y="65219"/>
                    <a:pt x="66130" y="71797"/>
                    <a:pt x="61374" y="76401"/>
                  </a:cubicBezTo>
                  <a:cubicBezTo>
                    <a:pt x="56669" y="81107"/>
                    <a:pt x="50040" y="83434"/>
                    <a:pt x="41540" y="83434"/>
                  </a:cubicBezTo>
                  <a:moveTo>
                    <a:pt x="30105" y="65624"/>
                  </a:moveTo>
                  <a:lnTo>
                    <a:pt x="38454" y="65624"/>
                  </a:lnTo>
                  <a:cubicBezTo>
                    <a:pt x="41945" y="65624"/>
                    <a:pt x="44424" y="64916"/>
                    <a:pt x="45891" y="63499"/>
                  </a:cubicBezTo>
                  <a:cubicBezTo>
                    <a:pt x="47359" y="62082"/>
                    <a:pt x="48118" y="59654"/>
                    <a:pt x="48118" y="56163"/>
                  </a:cubicBezTo>
                  <a:lnTo>
                    <a:pt x="48118" y="27322"/>
                  </a:lnTo>
                  <a:cubicBezTo>
                    <a:pt x="48118" y="23831"/>
                    <a:pt x="47359" y="21402"/>
                    <a:pt x="45891" y="19986"/>
                  </a:cubicBezTo>
                  <a:cubicBezTo>
                    <a:pt x="44424" y="18569"/>
                    <a:pt x="41945" y="17861"/>
                    <a:pt x="38454" y="17861"/>
                  </a:cubicBezTo>
                  <a:lnTo>
                    <a:pt x="30105" y="17861"/>
                  </a:lnTo>
                  <a:cubicBezTo>
                    <a:pt x="26614" y="17861"/>
                    <a:pt x="24185" y="18569"/>
                    <a:pt x="22769" y="19986"/>
                  </a:cubicBezTo>
                  <a:cubicBezTo>
                    <a:pt x="21352" y="21402"/>
                    <a:pt x="20644" y="23831"/>
                    <a:pt x="20644" y="27322"/>
                  </a:cubicBezTo>
                  <a:lnTo>
                    <a:pt x="20644" y="56112"/>
                  </a:lnTo>
                  <a:cubicBezTo>
                    <a:pt x="20644" y="59603"/>
                    <a:pt x="21352" y="62032"/>
                    <a:pt x="22769" y="63448"/>
                  </a:cubicBezTo>
                  <a:cubicBezTo>
                    <a:pt x="24185" y="64916"/>
                    <a:pt x="26614" y="65624"/>
                    <a:pt x="30105" y="65624"/>
                  </a:cubicBezTo>
                </a:path>
              </a:pathLst>
            </a:custGeom>
            <a:solidFill>
              <a:srgbClr val="33383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106" name="Google Shape;106;p5"/>
            <p:cNvSpPr/>
            <p:nvPr/>
          </p:nvSpPr>
          <p:spPr>
            <a:xfrm>
              <a:off x="1543214" y="2076120"/>
              <a:ext cx="69671" cy="114956"/>
            </a:xfrm>
            <a:custGeom>
              <a:rect b="b" l="l" r="r" t="t"/>
              <a:pathLst>
                <a:path extrusionOk="0" h="114956" w="69671">
                  <a:moveTo>
                    <a:pt x="32180" y="114956"/>
                  </a:moveTo>
                  <a:lnTo>
                    <a:pt x="25501" y="114956"/>
                  </a:lnTo>
                  <a:cubicBezTo>
                    <a:pt x="17102" y="114956"/>
                    <a:pt x="10777" y="112679"/>
                    <a:pt x="6426" y="108075"/>
                  </a:cubicBezTo>
                  <a:cubicBezTo>
                    <a:pt x="2125" y="103521"/>
                    <a:pt x="0" y="96893"/>
                    <a:pt x="0" y="88292"/>
                  </a:cubicBezTo>
                  <a:lnTo>
                    <a:pt x="0" y="58186"/>
                  </a:lnTo>
                  <a:cubicBezTo>
                    <a:pt x="0" y="49585"/>
                    <a:pt x="2125" y="42957"/>
                    <a:pt x="6426" y="38403"/>
                  </a:cubicBezTo>
                  <a:cubicBezTo>
                    <a:pt x="10727" y="33849"/>
                    <a:pt x="17102" y="31522"/>
                    <a:pt x="25501" y="31522"/>
                  </a:cubicBezTo>
                  <a:lnTo>
                    <a:pt x="32180" y="31522"/>
                  </a:lnTo>
                  <a:cubicBezTo>
                    <a:pt x="35570" y="31522"/>
                    <a:pt x="38757" y="32281"/>
                    <a:pt x="41844" y="33748"/>
                  </a:cubicBezTo>
                  <a:cubicBezTo>
                    <a:pt x="44879" y="35215"/>
                    <a:pt x="47004" y="37442"/>
                    <a:pt x="48219" y="40376"/>
                  </a:cubicBezTo>
                  <a:lnTo>
                    <a:pt x="48877" y="40376"/>
                  </a:lnTo>
                  <a:lnTo>
                    <a:pt x="48877" y="3441"/>
                  </a:lnTo>
                  <a:cubicBezTo>
                    <a:pt x="48877" y="1164"/>
                    <a:pt x="50040" y="0"/>
                    <a:pt x="52317" y="0"/>
                  </a:cubicBezTo>
                  <a:lnTo>
                    <a:pt x="66231" y="0"/>
                  </a:lnTo>
                  <a:cubicBezTo>
                    <a:pt x="68508" y="0"/>
                    <a:pt x="69672" y="1164"/>
                    <a:pt x="69672" y="3441"/>
                  </a:cubicBezTo>
                  <a:lnTo>
                    <a:pt x="69672" y="111515"/>
                  </a:lnTo>
                  <a:cubicBezTo>
                    <a:pt x="69672" y="113792"/>
                    <a:pt x="68508" y="114956"/>
                    <a:pt x="66231" y="114956"/>
                  </a:cubicBezTo>
                  <a:lnTo>
                    <a:pt x="52317" y="114956"/>
                  </a:lnTo>
                  <a:cubicBezTo>
                    <a:pt x="50040" y="114956"/>
                    <a:pt x="48877" y="113792"/>
                    <a:pt x="48877" y="111515"/>
                  </a:cubicBezTo>
                  <a:lnTo>
                    <a:pt x="48877" y="106152"/>
                  </a:lnTo>
                  <a:lnTo>
                    <a:pt x="48219" y="106152"/>
                  </a:lnTo>
                  <a:cubicBezTo>
                    <a:pt x="47004" y="109087"/>
                    <a:pt x="44879" y="111313"/>
                    <a:pt x="41844" y="112780"/>
                  </a:cubicBezTo>
                  <a:cubicBezTo>
                    <a:pt x="38757" y="114197"/>
                    <a:pt x="35570" y="114956"/>
                    <a:pt x="32180" y="114956"/>
                  </a:cubicBezTo>
                  <a:moveTo>
                    <a:pt x="48877" y="84547"/>
                  </a:moveTo>
                  <a:lnTo>
                    <a:pt x="48877" y="61981"/>
                  </a:lnTo>
                  <a:cubicBezTo>
                    <a:pt x="48877" y="53683"/>
                    <a:pt x="45132" y="49534"/>
                    <a:pt x="37593" y="49534"/>
                  </a:cubicBezTo>
                  <a:lnTo>
                    <a:pt x="30257" y="49534"/>
                  </a:lnTo>
                  <a:cubicBezTo>
                    <a:pt x="26766" y="49534"/>
                    <a:pt x="24287" y="50243"/>
                    <a:pt x="22870" y="51761"/>
                  </a:cubicBezTo>
                  <a:cubicBezTo>
                    <a:pt x="21453" y="53228"/>
                    <a:pt x="20745" y="55707"/>
                    <a:pt x="20745" y="59198"/>
                  </a:cubicBezTo>
                  <a:lnTo>
                    <a:pt x="20745" y="87330"/>
                  </a:lnTo>
                  <a:cubicBezTo>
                    <a:pt x="20745" y="90821"/>
                    <a:pt x="21453" y="93301"/>
                    <a:pt x="22870" y="94768"/>
                  </a:cubicBezTo>
                  <a:cubicBezTo>
                    <a:pt x="24287" y="96235"/>
                    <a:pt x="26715" y="96944"/>
                    <a:pt x="30257" y="96944"/>
                  </a:cubicBezTo>
                  <a:lnTo>
                    <a:pt x="37593" y="96944"/>
                  </a:lnTo>
                  <a:cubicBezTo>
                    <a:pt x="45082" y="96944"/>
                    <a:pt x="48877" y="92845"/>
                    <a:pt x="48877" y="84547"/>
                  </a:cubicBezTo>
                </a:path>
              </a:pathLst>
            </a:custGeom>
            <a:solidFill>
              <a:srgbClr val="33383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107" name="Google Shape;107;p5"/>
            <p:cNvSpPr/>
            <p:nvPr/>
          </p:nvSpPr>
          <p:spPr>
            <a:xfrm>
              <a:off x="1631607" y="2076120"/>
              <a:ext cx="20795" cy="114956"/>
            </a:xfrm>
            <a:custGeom>
              <a:rect b="b" l="l" r="r" t="t"/>
              <a:pathLst>
                <a:path extrusionOk="0" h="114956" w="20795">
                  <a:moveTo>
                    <a:pt x="0" y="17507"/>
                  </a:moveTo>
                  <a:lnTo>
                    <a:pt x="0" y="3289"/>
                  </a:lnTo>
                  <a:cubicBezTo>
                    <a:pt x="0" y="1113"/>
                    <a:pt x="1062" y="0"/>
                    <a:pt x="3289" y="0"/>
                  </a:cubicBezTo>
                  <a:lnTo>
                    <a:pt x="17506" y="0"/>
                  </a:lnTo>
                  <a:cubicBezTo>
                    <a:pt x="19682" y="0"/>
                    <a:pt x="20795" y="1012"/>
                    <a:pt x="20795" y="3086"/>
                  </a:cubicBezTo>
                  <a:lnTo>
                    <a:pt x="20795" y="17456"/>
                  </a:lnTo>
                  <a:cubicBezTo>
                    <a:pt x="20795" y="19632"/>
                    <a:pt x="19733" y="20745"/>
                    <a:pt x="17506" y="20745"/>
                  </a:cubicBezTo>
                  <a:lnTo>
                    <a:pt x="3289" y="20745"/>
                  </a:lnTo>
                  <a:cubicBezTo>
                    <a:pt x="1113" y="20795"/>
                    <a:pt x="0" y="19682"/>
                    <a:pt x="0" y="17507"/>
                  </a:cubicBezTo>
                  <a:moveTo>
                    <a:pt x="0" y="111515"/>
                  </a:moveTo>
                  <a:lnTo>
                    <a:pt x="0" y="35013"/>
                  </a:lnTo>
                  <a:cubicBezTo>
                    <a:pt x="0" y="32736"/>
                    <a:pt x="1062" y="31572"/>
                    <a:pt x="3289" y="31572"/>
                  </a:cubicBezTo>
                  <a:lnTo>
                    <a:pt x="17355" y="31572"/>
                  </a:lnTo>
                  <a:cubicBezTo>
                    <a:pt x="19632" y="31572"/>
                    <a:pt x="20795" y="32736"/>
                    <a:pt x="20795" y="35013"/>
                  </a:cubicBezTo>
                  <a:lnTo>
                    <a:pt x="20795" y="111515"/>
                  </a:lnTo>
                  <a:cubicBezTo>
                    <a:pt x="20795" y="112932"/>
                    <a:pt x="20542" y="113843"/>
                    <a:pt x="20036" y="114298"/>
                  </a:cubicBezTo>
                  <a:cubicBezTo>
                    <a:pt x="19530" y="114754"/>
                    <a:pt x="18721" y="114956"/>
                    <a:pt x="17506" y="114956"/>
                  </a:cubicBezTo>
                  <a:lnTo>
                    <a:pt x="3441" y="114956"/>
                  </a:lnTo>
                  <a:cubicBezTo>
                    <a:pt x="1164" y="114956"/>
                    <a:pt x="0" y="113792"/>
                    <a:pt x="0" y="111515"/>
                  </a:cubicBezTo>
                </a:path>
              </a:pathLst>
            </a:custGeom>
            <a:solidFill>
              <a:srgbClr val="33383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108" name="Google Shape;108;p5"/>
            <p:cNvSpPr/>
            <p:nvPr/>
          </p:nvSpPr>
          <p:spPr>
            <a:xfrm>
              <a:off x="1671173" y="2107693"/>
              <a:ext cx="68356" cy="83383"/>
            </a:xfrm>
            <a:custGeom>
              <a:rect b="b" l="l" r="r" t="t"/>
              <a:pathLst>
                <a:path extrusionOk="0" h="83383" w="68356">
                  <a:moveTo>
                    <a:pt x="17355" y="83384"/>
                  </a:moveTo>
                  <a:lnTo>
                    <a:pt x="3441" y="83384"/>
                  </a:lnTo>
                  <a:cubicBezTo>
                    <a:pt x="1164" y="83384"/>
                    <a:pt x="0" y="82220"/>
                    <a:pt x="0" y="79943"/>
                  </a:cubicBezTo>
                  <a:lnTo>
                    <a:pt x="0" y="3441"/>
                  </a:lnTo>
                  <a:cubicBezTo>
                    <a:pt x="0" y="1164"/>
                    <a:pt x="1164" y="0"/>
                    <a:pt x="3441" y="0"/>
                  </a:cubicBezTo>
                  <a:lnTo>
                    <a:pt x="17355" y="0"/>
                  </a:lnTo>
                  <a:cubicBezTo>
                    <a:pt x="19632" y="0"/>
                    <a:pt x="20795" y="1164"/>
                    <a:pt x="20795" y="3441"/>
                  </a:cubicBezTo>
                  <a:lnTo>
                    <a:pt x="20795" y="8854"/>
                  </a:lnTo>
                  <a:lnTo>
                    <a:pt x="21453" y="8854"/>
                  </a:lnTo>
                  <a:cubicBezTo>
                    <a:pt x="23831" y="2985"/>
                    <a:pt x="29194" y="0"/>
                    <a:pt x="37492" y="0"/>
                  </a:cubicBezTo>
                  <a:lnTo>
                    <a:pt x="42704" y="0"/>
                  </a:lnTo>
                  <a:cubicBezTo>
                    <a:pt x="59805" y="0"/>
                    <a:pt x="68356" y="8905"/>
                    <a:pt x="68356" y="26665"/>
                  </a:cubicBezTo>
                  <a:lnTo>
                    <a:pt x="68356" y="79943"/>
                  </a:lnTo>
                  <a:cubicBezTo>
                    <a:pt x="68356" y="82220"/>
                    <a:pt x="67142" y="83384"/>
                    <a:pt x="64764" y="83384"/>
                  </a:cubicBezTo>
                  <a:lnTo>
                    <a:pt x="51052" y="83384"/>
                  </a:lnTo>
                  <a:cubicBezTo>
                    <a:pt x="48775" y="83384"/>
                    <a:pt x="47612" y="82220"/>
                    <a:pt x="47612" y="79943"/>
                  </a:cubicBezTo>
                  <a:lnTo>
                    <a:pt x="47612" y="27626"/>
                  </a:lnTo>
                  <a:cubicBezTo>
                    <a:pt x="47612" y="24135"/>
                    <a:pt x="46903" y="21655"/>
                    <a:pt x="45436" y="20188"/>
                  </a:cubicBezTo>
                  <a:cubicBezTo>
                    <a:pt x="43969" y="18721"/>
                    <a:pt x="41489" y="17962"/>
                    <a:pt x="37998" y="17962"/>
                  </a:cubicBezTo>
                  <a:lnTo>
                    <a:pt x="32129" y="17962"/>
                  </a:lnTo>
                  <a:cubicBezTo>
                    <a:pt x="24590" y="17962"/>
                    <a:pt x="20846" y="22111"/>
                    <a:pt x="20846" y="30409"/>
                  </a:cubicBezTo>
                  <a:lnTo>
                    <a:pt x="20846" y="79943"/>
                  </a:lnTo>
                  <a:cubicBezTo>
                    <a:pt x="20795" y="82220"/>
                    <a:pt x="19632" y="83384"/>
                    <a:pt x="17355" y="83384"/>
                  </a:cubicBezTo>
                </a:path>
              </a:pathLst>
            </a:custGeom>
            <a:solidFill>
              <a:srgbClr val="33383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109" name="Google Shape;109;p5"/>
            <p:cNvSpPr/>
            <p:nvPr/>
          </p:nvSpPr>
          <p:spPr>
            <a:xfrm>
              <a:off x="1755215" y="2107642"/>
              <a:ext cx="68356" cy="110554"/>
            </a:xfrm>
            <a:custGeom>
              <a:rect b="b" l="l" r="r" t="t"/>
              <a:pathLst>
                <a:path extrusionOk="0" h="110554" w="68356">
                  <a:moveTo>
                    <a:pt x="30915" y="79639"/>
                  </a:moveTo>
                  <a:lnTo>
                    <a:pt x="25501" y="79639"/>
                  </a:lnTo>
                  <a:cubicBezTo>
                    <a:pt x="17102" y="79639"/>
                    <a:pt x="10777" y="77363"/>
                    <a:pt x="6476" y="72758"/>
                  </a:cubicBezTo>
                  <a:cubicBezTo>
                    <a:pt x="2176" y="68154"/>
                    <a:pt x="0" y="61576"/>
                    <a:pt x="0" y="52975"/>
                  </a:cubicBezTo>
                  <a:lnTo>
                    <a:pt x="0" y="26665"/>
                  </a:lnTo>
                  <a:cubicBezTo>
                    <a:pt x="0" y="18063"/>
                    <a:pt x="2327" y="11435"/>
                    <a:pt x="7033" y="6881"/>
                  </a:cubicBezTo>
                  <a:cubicBezTo>
                    <a:pt x="11739" y="2327"/>
                    <a:pt x="18367" y="0"/>
                    <a:pt x="26968" y="0"/>
                  </a:cubicBezTo>
                  <a:lnTo>
                    <a:pt x="64764" y="0"/>
                  </a:lnTo>
                  <a:cubicBezTo>
                    <a:pt x="67142" y="0"/>
                    <a:pt x="68356" y="1164"/>
                    <a:pt x="68356" y="3441"/>
                  </a:cubicBezTo>
                  <a:lnTo>
                    <a:pt x="68356" y="84041"/>
                  </a:lnTo>
                  <a:cubicBezTo>
                    <a:pt x="68356" y="92542"/>
                    <a:pt x="65978" y="99069"/>
                    <a:pt x="61222" y="103673"/>
                  </a:cubicBezTo>
                  <a:cubicBezTo>
                    <a:pt x="56466" y="108277"/>
                    <a:pt x="49838" y="110554"/>
                    <a:pt x="41338" y="110554"/>
                  </a:cubicBezTo>
                  <a:lnTo>
                    <a:pt x="9917" y="110554"/>
                  </a:lnTo>
                  <a:cubicBezTo>
                    <a:pt x="8602" y="110554"/>
                    <a:pt x="7741" y="110301"/>
                    <a:pt x="7235" y="109846"/>
                  </a:cubicBezTo>
                  <a:cubicBezTo>
                    <a:pt x="6729" y="109340"/>
                    <a:pt x="6476" y="108530"/>
                    <a:pt x="6476" y="107316"/>
                  </a:cubicBezTo>
                  <a:lnTo>
                    <a:pt x="6476" y="96033"/>
                  </a:lnTo>
                  <a:cubicBezTo>
                    <a:pt x="6476" y="93756"/>
                    <a:pt x="7640" y="92592"/>
                    <a:pt x="9917" y="92592"/>
                  </a:cubicBezTo>
                  <a:lnTo>
                    <a:pt x="37897" y="92592"/>
                  </a:lnTo>
                  <a:cubicBezTo>
                    <a:pt x="41388" y="92592"/>
                    <a:pt x="43868" y="91884"/>
                    <a:pt x="45335" y="90366"/>
                  </a:cubicBezTo>
                  <a:cubicBezTo>
                    <a:pt x="46802" y="88899"/>
                    <a:pt x="47561" y="86470"/>
                    <a:pt x="47561" y="83080"/>
                  </a:cubicBezTo>
                  <a:lnTo>
                    <a:pt x="47561" y="70633"/>
                  </a:lnTo>
                  <a:lnTo>
                    <a:pt x="46903" y="70633"/>
                  </a:lnTo>
                  <a:cubicBezTo>
                    <a:pt x="45689" y="73568"/>
                    <a:pt x="43564" y="75794"/>
                    <a:pt x="40528" y="77363"/>
                  </a:cubicBezTo>
                  <a:cubicBezTo>
                    <a:pt x="37543" y="78931"/>
                    <a:pt x="34305" y="79639"/>
                    <a:pt x="30915" y="79639"/>
                  </a:cubicBezTo>
                  <a:moveTo>
                    <a:pt x="47612" y="49281"/>
                  </a:moveTo>
                  <a:lnTo>
                    <a:pt x="47612" y="19834"/>
                  </a:lnTo>
                  <a:cubicBezTo>
                    <a:pt x="47612" y="18620"/>
                    <a:pt x="46954" y="18063"/>
                    <a:pt x="45639" y="18063"/>
                  </a:cubicBezTo>
                  <a:lnTo>
                    <a:pt x="30257" y="18063"/>
                  </a:lnTo>
                  <a:cubicBezTo>
                    <a:pt x="26766" y="18063"/>
                    <a:pt x="24337" y="18771"/>
                    <a:pt x="22920" y="20289"/>
                  </a:cubicBezTo>
                  <a:cubicBezTo>
                    <a:pt x="21504" y="21757"/>
                    <a:pt x="20795" y="24236"/>
                    <a:pt x="20795" y="27727"/>
                  </a:cubicBezTo>
                  <a:lnTo>
                    <a:pt x="20795" y="52064"/>
                  </a:lnTo>
                  <a:cubicBezTo>
                    <a:pt x="20795" y="55555"/>
                    <a:pt x="21504" y="57984"/>
                    <a:pt x="22920" y="59451"/>
                  </a:cubicBezTo>
                  <a:cubicBezTo>
                    <a:pt x="24337" y="60868"/>
                    <a:pt x="26766" y="61576"/>
                    <a:pt x="30257" y="61576"/>
                  </a:cubicBezTo>
                  <a:lnTo>
                    <a:pt x="36329" y="61576"/>
                  </a:lnTo>
                  <a:cubicBezTo>
                    <a:pt x="43817" y="61526"/>
                    <a:pt x="47612" y="57427"/>
                    <a:pt x="47612" y="49281"/>
                  </a:cubicBezTo>
                </a:path>
              </a:pathLst>
            </a:custGeom>
            <a:solidFill>
              <a:srgbClr val="33383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110" name="Google Shape;110;p5"/>
            <p:cNvSpPr/>
            <p:nvPr/>
          </p:nvSpPr>
          <p:spPr>
            <a:xfrm>
              <a:off x="1876445" y="2085886"/>
              <a:ext cx="72252" cy="105140"/>
            </a:xfrm>
            <a:custGeom>
              <a:rect b="b" l="l" r="r" t="t"/>
              <a:pathLst>
                <a:path extrusionOk="0" h="105140" w="72252">
                  <a:moveTo>
                    <a:pt x="101" y="78375"/>
                  </a:moveTo>
                  <a:lnTo>
                    <a:pt x="101" y="75086"/>
                  </a:lnTo>
                  <a:cubicBezTo>
                    <a:pt x="101" y="72809"/>
                    <a:pt x="1214" y="71645"/>
                    <a:pt x="3542" y="71645"/>
                  </a:cubicBezTo>
                  <a:lnTo>
                    <a:pt x="17456" y="71645"/>
                  </a:lnTo>
                  <a:cubicBezTo>
                    <a:pt x="19733" y="71645"/>
                    <a:pt x="20897" y="72809"/>
                    <a:pt x="20897" y="75086"/>
                  </a:cubicBezTo>
                  <a:lnTo>
                    <a:pt x="20897" y="76401"/>
                  </a:lnTo>
                  <a:cubicBezTo>
                    <a:pt x="20897" y="80550"/>
                    <a:pt x="21706" y="83384"/>
                    <a:pt x="23376" y="84902"/>
                  </a:cubicBezTo>
                  <a:cubicBezTo>
                    <a:pt x="24995" y="86419"/>
                    <a:pt x="28031" y="87178"/>
                    <a:pt x="32382" y="87178"/>
                  </a:cubicBezTo>
                  <a:lnTo>
                    <a:pt x="40073" y="87178"/>
                  </a:lnTo>
                  <a:cubicBezTo>
                    <a:pt x="44323" y="87178"/>
                    <a:pt x="47308" y="86369"/>
                    <a:pt x="48978" y="84699"/>
                  </a:cubicBezTo>
                  <a:cubicBezTo>
                    <a:pt x="50648" y="83080"/>
                    <a:pt x="51508" y="79994"/>
                    <a:pt x="51508" y="75541"/>
                  </a:cubicBezTo>
                  <a:lnTo>
                    <a:pt x="51508" y="73568"/>
                  </a:lnTo>
                  <a:cubicBezTo>
                    <a:pt x="51508" y="70380"/>
                    <a:pt x="50243" y="68002"/>
                    <a:pt x="47662" y="66282"/>
                  </a:cubicBezTo>
                  <a:cubicBezTo>
                    <a:pt x="45082" y="64612"/>
                    <a:pt x="41894" y="63600"/>
                    <a:pt x="38099" y="63246"/>
                  </a:cubicBezTo>
                  <a:cubicBezTo>
                    <a:pt x="34254" y="62943"/>
                    <a:pt x="30156" y="62285"/>
                    <a:pt x="25754" y="61374"/>
                  </a:cubicBezTo>
                  <a:cubicBezTo>
                    <a:pt x="21352" y="60463"/>
                    <a:pt x="17254" y="59249"/>
                    <a:pt x="13408" y="57782"/>
                  </a:cubicBezTo>
                  <a:cubicBezTo>
                    <a:pt x="9614" y="56314"/>
                    <a:pt x="6426" y="53430"/>
                    <a:pt x="3845" y="49130"/>
                  </a:cubicBezTo>
                  <a:cubicBezTo>
                    <a:pt x="1265" y="44829"/>
                    <a:pt x="0" y="39314"/>
                    <a:pt x="0" y="32534"/>
                  </a:cubicBezTo>
                  <a:lnTo>
                    <a:pt x="0" y="26816"/>
                  </a:lnTo>
                  <a:cubicBezTo>
                    <a:pt x="0" y="18316"/>
                    <a:pt x="2378" y="11738"/>
                    <a:pt x="7185" y="7033"/>
                  </a:cubicBezTo>
                  <a:cubicBezTo>
                    <a:pt x="11992" y="2327"/>
                    <a:pt x="18620" y="0"/>
                    <a:pt x="27120" y="0"/>
                  </a:cubicBezTo>
                  <a:lnTo>
                    <a:pt x="43463" y="0"/>
                  </a:lnTo>
                  <a:cubicBezTo>
                    <a:pt x="52064" y="0"/>
                    <a:pt x="58794" y="2327"/>
                    <a:pt x="63600" y="7033"/>
                  </a:cubicBezTo>
                  <a:cubicBezTo>
                    <a:pt x="68407" y="11738"/>
                    <a:pt x="70785" y="18316"/>
                    <a:pt x="70785" y="26816"/>
                  </a:cubicBezTo>
                  <a:lnTo>
                    <a:pt x="70785" y="29903"/>
                  </a:lnTo>
                  <a:cubicBezTo>
                    <a:pt x="70785" y="32180"/>
                    <a:pt x="69621" y="33343"/>
                    <a:pt x="67345" y="33343"/>
                  </a:cubicBezTo>
                  <a:lnTo>
                    <a:pt x="53430" y="33343"/>
                  </a:lnTo>
                  <a:cubicBezTo>
                    <a:pt x="51154" y="33343"/>
                    <a:pt x="49990" y="32180"/>
                    <a:pt x="49990" y="29903"/>
                  </a:cubicBezTo>
                  <a:lnTo>
                    <a:pt x="49990" y="28941"/>
                  </a:lnTo>
                  <a:cubicBezTo>
                    <a:pt x="49990" y="24691"/>
                    <a:pt x="49180" y="21807"/>
                    <a:pt x="47561" y="20289"/>
                  </a:cubicBezTo>
                  <a:cubicBezTo>
                    <a:pt x="45942" y="18771"/>
                    <a:pt x="42906" y="18013"/>
                    <a:pt x="38555" y="18013"/>
                  </a:cubicBezTo>
                  <a:lnTo>
                    <a:pt x="32180" y="18013"/>
                  </a:lnTo>
                  <a:cubicBezTo>
                    <a:pt x="27727" y="18013"/>
                    <a:pt x="24691" y="18873"/>
                    <a:pt x="23123" y="20542"/>
                  </a:cubicBezTo>
                  <a:cubicBezTo>
                    <a:pt x="21554" y="22263"/>
                    <a:pt x="20745" y="25551"/>
                    <a:pt x="20745" y="30409"/>
                  </a:cubicBezTo>
                  <a:lnTo>
                    <a:pt x="20745" y="33495"/>
                  </a:lnTo>
                  <a:cubicBezTo>
                    <a:pt x="20745" y="38605"/>
                    <a:pt x="25197" y="41591"/>
                    <a:pt x="34153" y="42350"/>
                  </a:cubicBezTo>
                  <a:cubicBezTo>
                    <a:pt x="43412" y="43109"/>
                    <a:pt x="51660" y="44981"/>
                    <a:pt x="58844" y="47915"/>
                  </a:cubicBezTo>
                  <a:cubicBezTo>
                    <a:pt x="62639" y="49534"/>
                    <a:pt x="65827" y="52469"/>
                    <a:pt x="68407" y="56669"/>
                  </a:cubicBezTo>
                  <a:cubicBezTo>
                    <a:pt x="70987" y="60868"/>
                    <a:pt x="72252" y="66231"/>
                    <a:pt x="72252" y="72758"/>
                  </a:cubicBezTo>
                  <a:lnTo>
                    <a:pt x="72252" y="78324"/>
                  </a:lnTo>
                  <a:cubicBezTo>
                    <a:pt x="72252" y="86824"/>
                    <a:pt x="69874" y="93402"/>
                    <a:pt x="65068" y="98107"/>
                  </a:cubicBezTo>
                  <a:cubicBezTo>
                    <a:pt x="60261" y="102813"/>
                    <a:pt x="53633" y="105140"/>
                    <a:pt x="45133" y="105140"/>
                  </a:cubicBezTo>
                  <a:lnTo>
                    <a:pt x="27322" y="105140"/>
                  </a:lnTo>
                  <a:cubicBezTo>
                    <a:pt x="18822" y="105140"/>
                    <a:pt x="12194" y="102813"/>
                    <a:pt x="7387" y="98107"/>
                  </a:cubicBezTo>
                  <a:cubicBezTo>
                    <a:pt x="2530" y="93452"/>
                    <a:pt x="101" y="86875"/>
                    <a:pt x="101" y="78375"/>
                  </a:cubicBezTo>
                </a:path>
              </a:pathLst>
            </a:custGeom>
            <a:solidFill>
              <a:srgbClr val="33383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111" name="Google Shape;111;p5"/>
            <p:cNvSpPr/>
            <p:nvPr/>
          </p:nvSpPr>
          <p:spPr>
            <a:xfrm>
              <a:off x="1964079" y="2107592"/>
              <a:ext cx="54796" cy="83434"/>
            </a:xfrm>
            <a:custGeom>
              <a:rect b="b" l="l" r="r" t="t"/>
              <a:pathLst>
                <a:path extrusionOk="0" h="83434" w="54796">
                  <a:moveTo>
                    <a:pt x="54746" y="68913"/>
                  </a:moveTo>
                  <a:lnTo>
                    <a:pt x="54746" y="80196"/>
                  </a:lnTo>
                  <a:cubicBezTo>
                    <a:pt x="54746" y="81410"/>
                    <a:pt x="54493" y="82220"/>
                    <a:pt x="54037" y="82726"/>
                  </a:cubicBezTo>
                  <a:cubicBezTo>
                    <a:pt x="53532" y="83232"/>
                    <a:pt x="52621" y="83434"/>
                    <a:pt x="51356" y="83434"/>
                  </a:cubicBezTo>
                  <a:lnTo>
                    <a:pt x="26968" y="83434"/>
                  </a:lnTo>
                  <a:cubicBezTo>
                    <a:pt x="18367" y="83434"/>
                    <a:pt x="11739" y="81157"/>
                    <a:pt x="7033" y="76553"/>
                  </a:cubicBezTo>
                  <a:cubicBezTo>
                    <a:pt x="2327" y="71999"/>
                    <a:pt x="0" y="65371"/>
                    <a:pt x="0" y="56770"/>
                  </a:cubicBezTo>
                  <a:lnTo>
                    <a:pt x="0" y="26665"/>
                  </a:lnTo>
                  <a:cubicBezTo>
                    <a:pt x="0" y="18063"/>
                    <a:pt x="2327" y="11435"/>
                    <a:pt x="7033" y="6881"/>
                  </a:cubicBezTo>
                  <a:cubicBezTo>
                    <a:pt x="11739" y="2327"/>
                    <a:pt x="18367" y="0"/>
                    <a:pt x="26968" y="0"/>
                  </a:cubicBezTo>
                  <a:lnTo>
                    <a:pt x="51356" y="0"/>
                  </a:lnTo>
                  <a:cubicBezTo>
                    <a:pt x="53633" y="0"/>
                    <a:pt x="54797" y="1164"/>
                    <a:pt x="54797" y="3441"/>
                  </a:cubicBezTo>
                  <a:lnTo>
                    <a:pt x="54797" y="14724"/>
                  </a:lnTo>
                  <a:cubicBezTo>
                    <a:pt x="54797" y="15938"/>
                    <a:pt x="54543" y="16748"/>
                    <a:pt x="54088" y="17254"/>
                  </a:cubicBezTo>
                  <a:cubicBezTo>
                    <a:pt x="53582" y="17760"/>
                    <a:pt x="52671" y="17962"/>
                    <a:pt x="51406" y="17962"/>
                  </a:cubicBezTo>
                  <a:lnTo>
                    <a:pt x="30308" y="17962"/>
                  </a:lnTo>
                  <a:cubicBezTo>
                    <a:pt x="26918" y="17962"/>
                    <a:pt x="24489" y="18670"/>
                    <a:pt x="23022" y="20188"/>
                  </a:cubicBezTo>
                  <a:cubicBezTo>
                    <a:pt x="21554" y="21655"/>
                    <a:pt x="20795" y="24135"/>
                    <a:pt x="20795" y="27626"/>
                  </a:cubicBezTo>
                  <a:lnTo>
                    <a:pt x="20795" y="55758"/>
                  </a:lnTo>
                  <a:cubicBezTo>
                    <a:pt x="20795" y="59249"/>
                    <a:pt x="21504" y="61728"/>
                    <a:pt x="23022" y="63196"/>
                  </a:cubicBezTo>
                  <a:cubicBezTo>
                    <a:pt x="24489" y="64663"/>
                    <a:pt x="26918" y="65422"/>
                    <a:pt x="30308" y="65422"/>
                  </a:cubicBezTo>
                  <a:lnTo>
                    <a:pt x="51406" y="65422"/>
                  </a:lnTo>
                  <a:cubicBezTo>
                    <a:pt x="53582" y="65472"/>
                    <a:pt x="54746" y="66636"/>
                    <a:pt x="54746" y="68913"/>
                  </a:cubicBezTo>
                </a:path>
              </a:pathLst>
            </a:custGeom>
            <a:solidFill>
              <a:srgbClr val="33383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112" name="Google Shape;112;p5"/>
            <p:cNvSpPr/>
            <p:nvPr/>
          </p:nvSpPr>
          <p:spPr>
            <a:xfrm>
              <a:off x="2032840" y="2076120"/>
              <a:ext cx="68407" cy="114956"/>
            </a:xfrm>
            <a:custGeom>
              <a:rect b="b" l="l" r="r" t="t"/>
              <a:pathLst>
                <a:path extrusionOk="0" h="114956" w="68407">
                  <a:moveTo>
                    <a:pt x="17355" y="114956"/>
                  </a:moveTo>
                  <a:lnTo>
                    <a:pt x="3441" y="114956"/>
                  </a:lnTo>
                  <a:cubicBezTo>
                    <a:pt x="1164" y="114956"/>
                    <a:pt x="0" y="113792"/>
                    <a:pt x="0" y="111515"/>
                  </a:cubicBezTo>
                  <a:lnTo>
                    <a:pt x="0" y="3441"/>
                  </a:lnTo>
                  <a:cubicBezTo>
                    <a:pt x="0" y="1164"/>
                    <a:pt x="1164" y="0"/>
                    <a:pt x="3441" y="0"/>
                  </a:cubicBezTo>
                  <a:lnTo>
                    <a:pt x="17355" y="0"/>
                  </a:lnTo>
                  <a:cubicBezTo>
                    <a:pt x="19632" y="0"/>
                    <a:pt x="20795" y="1164"/>
                    <a:pt x="20795" y="3441"/>
                  </a:cubicBezTo>
                  <a:lnTo>
                    <a:pt x="20795" y="40376"/>
                  </a:lnTo>
                  <a:lnTo>
                    <a:pt x="21453" y="40376"/>
                  </a:lnTo>
                  <a:cubicBezTo>
                    <a:pt x="23831" y="34507"/>
                    <a:pt x="29195" y="31522"/>
                    <a:pt x="37492" y="31522"/>
                  </a:cubicBezTo>
                  <a:lnTo>
                    <a:pt x="42754" y="31522"/>
                  </a:lnTo>
                  <a:cubicBezTo>
                    <a:pt x="59856" y="31522"/>
                    <a:pt x="68407" y="40427"/>
                    <a:pt x="68407" y="58186"/>
                  </a:cubicBezTo>
                  <a:lnTo>
                    <a:pt x="68407" y="111465"/>
                  </a:lnTo>
                  <a:cubicBezTo>
                    <a:pt x="68407" y="113742"/>
                    <a:pt x="67193" y="114906"/>
                    <a:pt x="64815" y="114906"/>
                  </a:cubicBezTo>
                  <a:lnTo>
                    <a:pt x="51103" y="114906"/>
                  </a:lnTo>
                  <a:cubicBezTo>
                    <a:pt x="48826" y="114906"/>
                    <a:pt x="47662" y="113742"/>
                    <a:pt x="47662" y="111465"/>
                  </a:cubicBezTo>
                  <a:lnTo>
                    <a:pt x="47662" y="59198"/>
                  </a:lnTo>
                  <a:cubicBezTo>
                    <a:pt x="47662" y="55707"/>
                    <a:pt x="46954" y="53228"/>
                    <a:pt x="45487" y="51761"/>
                  </a:cubicBezTo>
                  <a:cubicBezTo>
                    <a:pt x="44019" y="50293"/>
                    <a:pt x="41540" y="49534"/>
                    <a:pt x="38049" y="49534"/>
                  </a:cubicBezTo>
                  <a:lnTo>
                    <a:pt x="32180" y="49534"/>
                  </a:lnTo>
                  <a:cubicBezTo>
                    <a:pt x="24641" y="49534"/>
                    <a:pt x="20897" y="53683"/>
                    <a:pt x="20897" y="61981"/>
                  </a:cubicBezTo>
                  <a:lnTo>
                    <a:pt x="20897" y="111515"/>
                  </a:lnTo>
                  <a:cubicBezTo>
                    <a:pt x="20795" y="113792"/>
                    <a:pt x="19632" y="114956"/>
                    <a:pt x="17355" y="114956"/>
                  </a:cubicBezTo>
                </a:path>
              </a:pathLst>
            </a:custGeom>
            <a:solidFill>
              <a:srgbClr val="33383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113" name="Google Shape;113;p5"/>
            <p:cNvSpPr/>
            <p:nvPr/>
          </p:nvSpPr>
          <p:spPr>
            <a:xfrm>
              <a:off x="2116730" y="2107642"/>
              <a:ext cx="68508" cy="83434"/>
            </a:xfrm>
            <a:custGeom>
              <a:rect b="b" l="l" r="r" t="t"/>
              <a:pathLst>
                <a:path extrusionOk="0" h="83434" w="68508">
                  <a:moveTo>
                    <a:pt x="41540" y="83434"/>
                  </a:moveTo>
                  <a:lnTo>
                    <a:pt x="26968" y="83434"/>
                  </a:lnTo>
                  <a:cubicBezTo>
                    <a:pt x="18367" y="83434"/>
                    <a:pt x="11739" y="81157"/>
                    <a:pt x="7033" y="76553"/>
                  </a:cubicBezTo>
                  <a:cubicBezTo>
                    <a:pt x="2327" y="71999"/>
                    <a:pt x="0" y="65371"/>
                    <a:pt x="0" y="56770"/>
                  </a:cubicBezTo>
                  <a:lnTo>
                    <a:pt x="0" y="26665"/>
                  </a:lnTo>
                  <a:cubicBezTo>
                    <a:pt x="0" y="18063"/>
                    <a:pt x="2327" y="11435"/>
                    <a:pt x="7033" y="6881"/>
                  </a:cubicBezTo>
                  <a:cubicBezTo>
                    <a:pt x="11739" y="2327"/>
                    <a:pt x="18367" y="0"/>
                    <a:pt x="26968" y="0"/>
                  </a:cubicBezTo>
                  <a:lnTo>
                    <a:pt x="41540" y="0"/>
                  </a:lnTo>
                  <a:cubicBezTo>
                    <a:pt x="50040" y="0"/>
                    <a:pt x="56668" y="2327"/>
                    <a:pt x="61374" y="6932"/>
                  </a:cubicBezTo>
                  <a:cubicBezTo>
                    <a:pt x="66130" y="11587"/>
                    <a:pt x="68508" y="18114"/>
                    <a:pt x="68508" y="26614"/>
                  </a:cubicBezTo>
                  <a:lnTo>
                    <a:pt x="68508" y="56719"/>
                  </a:lnTo>
                  <a:cubicBezTo>
                    <a:pt x="68508" y="65219"/>
                    <a:pt x="66130" y="71797"/>
                    <a:pt x="61374" y="76401"/>
                  </a:cubicBezTo>
                  <a:cubicBezTo>
                    <a:pt x="56668" y="81107"/>
                    <a:pt x="50040" y="83434"/>
                    <a:pt x="41540" y="83434"/>
                  </a:cubicBezTo>
                  <a:moveTo>
                    <a:pt x="30105" y="65624"/>
                  </a:moveTo>
                  <a:lnTo>
                    <a:pt x="38454" y="65624"/>
                  </a:lnTo>
                  <a:cubicBezTo>
                    <a:pt x="41945" y="65624"/>
                    <a:pt x="44424" y="64916"/>
                    <a:pt x="45891" y="63499"/>
                  </a:cubicBezTo>
                  <a:cubicBezTo>
                    <a:pt x="47359" y="62082"/>
                    <a:pt x="48118" y="59654"/>
                    <a:pt x="48118" y="56163"/>
                  </a:cubicBezTo>
                  <a:lnTo>
                    <a:pt x="48118" y="27322"/>
                  </a:lnTo>
                  <a:cubicBezTo>
                    <a:pt x="48118" y="23831"/>
                    <a:pt x="47409" y="21402"/>
                    <a:pt x="45891" y="19986"/>
                  </a:cubicBezTo>
                  <a:cubicBezTo>
                    <a:pt x="44424" y="18569"/>
                    <a:pt x="41945" y="17861"/>
                    <a:pt x="38454" y="17861"/>
                  </a:cubicBezTo>
                  <a:lnTo>
                    <a:pt x="30105" y="17861"/>
                  </a:lnTo>
                  <a:cubicBezTo>
                    <a:pt x="26614" y="17861"/>
                    <a:pt x="24185" y="18569"/>
                    <a:pt x="22769" y="19986"/>
                  </a:cubicBezTo>
                  <a:cubicBezTo>
                    <a:pt x="21352" y="21402"/>
                    <a:pt x="20643" y="23831"/>
                    <a:pt x="20643" y="27322"/>
                  </a:cubicBezTo>
                  <a:lnTo>
                    <a:pt x="20643" y="56112"/>
                  </a:lnTo>
                  <a:cubicBezTo>
                    <a:pt x="20643" y="59603"/>
                    <a:pt x="21352" y="62032"/>
                    <a:pt x="22769" y="63448"/>
                  </a:cubicBezTo>
                  <a:cubicBezTo>
                    <a:pt x="24135" y="64916"/>
                    <a:pt x="26614" y="65624"/>
                    <a:pt x="30105" y="65624"/>
                  </a:cubicBezTo>
                </a:path>
              </a:pathLst>
            </a:custGeom>
            <a:solidFill>
              <a:srgbClr val="33383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114" name="Google Shape;114;p5"/>
            <p:cNvSpPr/>
            <p:nvPr/>
          </p:nvSpPr>
          <p:spPr>
            <a:xfrm>
              <a:off x="2199962" y="2107642"/>
              <a:ext cx="68558" cy="83434"/>
            </a:xfrm>
            <a:custGeom>
              <a:rect b="b" l="l" r="r" t="t"/>
              <a:pathLst>
                <a:path extrusionOk="0" h="83434" w="68558">
                  <a:moveTo>
                    <a:pt x="41540" y="83434"/>
                  </a:moveTo>
                  <a:lnTo>
                    <a:pt x="26968" y="83434"/>
                  </a:lnTo>
                  <a:cubicBezTo>
                    <a:pt x="18367" y="83434"/>
                    <a:pt x="11688" y="81157"/>
                    <a:pt x="7033" y="76553"/>
                  </a:cubicBezTo>
                  <a:cubicBezTo>
                    <a:pt x="2328" y="71999"/>
                    <a:pt x="0" y="65371"/>
                    <a:pt x="0" y="56770"/>
                  </a:cubicBezTo>
                  <a:lnTo>
                    <a:pt x="0" y="26665"/>
                  </a:lnTo>
                  <a:cubicBezTo>
                    <a:pt x="0" y="18063"/>
                    <a:pt x="2328" y="11435"/>
                    <a:pt x="7033" y="6881"/>
                  </a:cubicBezTo>
                  <a:cubicBezTo>
                    <a:pt x="11688" y="2327"/>
                    <a:pt x="18367" y="0"/>
                    <a:pt x="26968" y="0"/>
                  </a:cubicBezTo>
                  <a:lnTo>
                    <a:pt x="41540" y="0"/>
                  </a:lnTo>
                  <a:cubicBezTo>
                    <a:pt x="50040" y="0"/>
                    <a:pt x="56669" y="2327"/>
                    <a:pt x="61425" y="6932"/>
                  </a:cubicBezTo>
                  <a:cubicBezTo>
                    <a:pt x="66181" y="11587"/>
                    <a:pt x="68559" y="18114"/>
                    <a:pt x="68559" y="26614"/>
                  </a:cubicBezTo>
                  <a:lnTo>
                    <a:pt x="68559" y="56719"/>
                  </a:lnTo>
                  <a:cubicBezTo>
                    <a:pt x="68559" y="65219"/>
                    <a:pt x="66181" y="71797"/>
                    <a:pt x="61425" y="76401"/>
                  </a:cubicBezTo>
                  <a:cubicBezTo>
                    <a:pt x="56669" y="81107"/>
                    <a:pt x="50040" y="83434"/>
                    <a:pt x="41540" y="83434"/>
                  </a:cubicBezTo>
                  <a:moveTo>
                    <a:pt x="30105" y="65624"/>
                  </a:moveTo>
                  <a:lnTo>
                    <a:pt x="38454" y="65624"/>
                  </a:lnTo>
                  <a:cubicBezTo>
                    <a:pt x="41945" y="65624"/>
                    <a:pt x="44424" y="64916"/>
                    <a:pt x="45891" y="63499"/>
                  </a:cubicBezTo>
                  <a:cubicBezTo>
                    <a:pt x="47359" y="62082"/>
                    <a:pt x="48118" y="59654"/>
                    <a:pt x="48118" y="56163"/>
                  </a:cubicBezTo>
                  <a:lnTo>
                    <a:pt x="48118" y="27322"/>
                  </a:lnTo>
                  <a:cubicBezTo>
                    <a:pt x="48118" y="23831"/>
                    <a:pt x="47409" y="21402"/>
                    <a:pt x="45891" y="19986"/>
                  </a:cubicBezTo>
                  <a:cubicBezTo>
                    <a:pt x="44424" y="18569"/>
                    <a:pt x="41945" y="17861"/>
                    <a:pt x="38454" y="17861"/>
                  </a:cubicBezTo>
                  <a:lnTo>
                    <a:pt x="30105" y="17861"/>
                  </a:lnTo>
                  <a:cubicBezTo>
                    <a:pt x="26614" y="17861"/>
                    <a:pt x="24135" y="18569"/>
                    <a:pt x="22718" y="19986"/>
                  </a:cubicBezTo>
                  <a:cubicBezTo>
                    <a:pt x="21301" y="21402"/>
                    <a:pt x="20593" y="23831"/>
                    <a:pt x="20593" y="27322"/>
                  </a:cubicBezTo>
                  <a:lnTo>
                    <a:pt x="20593" y="56112"/>
                  </a:lnTo>
                  <a:cubicBezTo>
                    <a:pt x="20593" y="59603"/>
                    <a:pt x="21301" y="62032"/>
                    <a:pt x="22718" y="63448"/>
                  </a:cubicBezTo>
                  <a:cubicBezTo>
                    <a:pt x="24135" y="64916"/>
                    <a:pt x="26614" y="65624"/>
                    <a:pt x="30105" y="65624"/>
                  </a:cubicBezTo>
                </a:path>
              </a:pathLst>
            </a:custGeom>
            <a:solidFill>
              <a:srgbClr val="33383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115" name="Google Shape;115;p5"/>
            <p:cNvSpPr/>
            <p:nvPr/>
          </p:nvSpPr>
          <p:spPr>
            <a:xfrm>
              <a:off x="2285622" y="2076120"/>
              <a:ext cx="20795" cy="114956"/>
            </a:xfrm>
            <a:custGeom>
              <a:rect b="b" l="l" r="r" t="t"/>
              <a:pathLst>
                <a:path extrusionOk="0" h="114956" w="20795">
                  <a:moveTo>
                    <a:pt x="17355" y="114956"/>
                  </a:moveTo>
                  <a:lnTo>
                    <a:pt x="3441" y="114956"/>
                  </a:lnTo>
                  <a:cubicBezTo>
                    <a:pt x="1164" y="114956"/>
                    <a:pt x="0" y="113792"/>
                    <a:pt x="0" y="111515"/>
                  </a:cubicBezTo>
                  <a:lnTo>
                    <a:pt x="0" y="3441"/>
                  </a:lnTo>
                  <a:cubicBezTo>
                    <a:pt x="0" y="1164"/>
                    <a:pt x="1164" y="0"/>
                    <a:pt x="3441" y="0"/>
                  </a:cubicBezTo>
                  <a:lnTo>
                    <a:pt x="17355" y="0"/>
                  </a:lnTo>
                  <a:cubicBezTo>
                    <a:pt x="19631" y="0"/>
                    <a:pt x="20795" y="1164"/>
                    <a:pt x="20795" y="3441"/>
                  </a:cubicBezTo>
                  <a:lnTo>
                    <a:pt x="20795" y="111515"/>
                  </a:lnTo>
                  <a:cubicBezTo>
                    <a:pt x="20795" y="113792"/>
                    <a:pt x="19631" y="114956"/>
                    <a:pt x="17355" y="114956"/>
                  </a:cubicBezTo>
                </a:path>
              </a:pathLst>
            </a:custGeom>
            <a:solidFill>
              <a:srgbClr val="33383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grpSp>
      <p:sp>
        <p:nvSpPr>
          <p:cNvPr id="116" name="Google Shape;116;p5"/>
          <p:cNvSpPr txBox="1"/>
          <p:nvPr>
            <p:ph type="title"/>
          </p:nvPr>
        </p:nvSpPr>
        <p:spPr>
          <a:xfrm>
            <a:off x="5167050" y="1753725"/>
            <a:ext cx="3589800" cy="23304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None/>
              <a:defRPr b="1" sz="6000">
                <a:solidFill>
                  <a:srgbClr val="33383C"/>
                </a:solidFill>
                <a:latin typeface="Rajdhani"/>
                <a:ea typeface="Rajdhani"/>
                <a:cs typeface="Rajdhani"/>
                <a:sym typeface="Rajdhani"/>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1">
  <p:cSld name="OBJECT_1">
    <p:spTree>
      <p:nvGrpSpPr>
        <p:cNvPr id="506" name="Shape 506"/>
        <p:cNvGrpSpPr/>
        <p:nvPr/>
      </p:nvGrpSpPr>
      <p:grpSpPr>
        <a:xfrm>
          <a:off x="0" y="0"/>
          <a:ext cx="0" cy="0"/>
          <a:chOff x="0" y="0"/>
          <a:chExt cx="0" cy="0"/>
        </a:xfrm>
      </p:grpSpPr>
      <p:sp>
        <p:nvSpPr>
          <p:cNvPr id="507" name="Google Shape;507;p41"/>
          <p:cNvSpPr txBox="1"/>
          <p:nvPr>
            <p:ph type="title"/>
          </p:nvPr>
        </p:nvSpPr>
        <p:spPr>
          <a:xfrm>
            <a:off x="447793" y="130723"/>
            <a:ext cx="6096000" cy="356100"/>
          </a:xfrm>
          <a:prstGeom prst="rect">
            <a:avLst/>
          </a:prstGeom>
          <a:noFill/>
          <a:ln>
            <a:noFill/>
          </a:ln>
        </p:spPr>
        <p:txBody>
          <a:bodyPr anchorCtr="0" anchor="ctr" bIns="0" lIns="0" spcFirstLastPara="1" rIns="0" wrap="square" tIns="0">
            <a:noAutofit/>
          </a:bodyPr>
          <a:lstStyle>
            <a:lvl1pPr lvl="0" rtl="0" algn="l">
              <a:lnSpc>
                <a:spcPct val="100000"/>
              </a:lnSpc>
              <a:spcBef>
                <a:spcPts val="0"/>
              </a:spcBef>
              <a:spcAft>
                <a:spcPts val="0"/>
              </a:spcAft>
              <a:buClr>
                <a:schemeClr val="dk1"/>
              </a:buClr>
              <a:buSzPts val="18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508" name="Google Shape;508;p41"/>
          <p:cNvSpPr txBox="1"/>
          <p:nvPr>
            <p:ph idx="1" type="body"/>
          </p:nvPr>
        </p:nvSpPr>
        <p:spPr>
          <a:xfrm>
            <a:off x="457200" y="1040232"/>
            <a:ext cx="8229600" cy="3394500"/>
          </a:xfrm>
          <a:prstGeom prst="rect">
            <a:avLst/>
          </a:prstGeom>
          <a:noFill/>
          <a:ln>
            <a:noFill/>
          </a:ln>
        </p:spPr>
        <p:txBody>
          <a:bodyPr anchorCtr="0" anchor="t" bIns="45700" lIns="91425" spcFirstLastPara="1" rIns="91425" wrap="square" tIns="45700">
            <a:noAutofit/>
          </a:bodyPr>
          <a:lstStyle>
            <a:lvl1pPr indent="-381000" lvl="0" marL="457200" rtl="0" algn="l">
              <a:lnSpc>
                <a:spcPct val="100000"/>
              </a:lnSpc>
              <a:spcBef>
                <a:spcPts val="480"/>
              </a:spcBef>
              <a:spcAft>
                <a:spcPts val="0"/>
              </a:spcAft>
              <a:buClr>
                <a:schemeClr val="dk1"/>
              </a:buClr>
              <a:buSzPts val="2400"/>
              <a:buChar char="•"/>
              <a:defRPr sz="2400"/>
            </a:lvl1pPr>
            <a:lvl2pPr indent="-355600" lvl="1" marL="914400" rtl="0" algn="l">
              <a:lnSpc>
                <a:spcPct val="100000"/>
              </a:lnSpc>
              <a:spcBef>
                <a:spcPts val="400"/>
              </a:spcBef>
              <a:spcAft>
                <a:spcPts val="0"/>
              </a:spcAft>
              <a:buClr>
                <a:schemeClr val="dk1"/>
              </a:buClr>
              <a:buSzPts val="2000"/>
              <a:buChar char="–"/>
              <a:defRPr sz="2000"/>
            </a:lvl2pPr>
            <a:lvl3pPr indent="-342900" lvl="2" marL="1371600" rtl="0" algn="l">
              <a:lnSpc>
                <a:spcPct val="100000"/>
              </a:lnSpc>
              <a:spcBef>
                <a:spcPts val="360"/>
              </a:spcBef>
              <a:spcAft>
                <a:spcPts val="0"/>
              </a:spcAft>
              <a:buClr>
                <a:schemeClr val="dk1"/>
              </a:buClr>
              <a:buSzPts val="1800"/>
              <a:buChar char="•"/>
              <a:defRPr sz="1800"/>
            </a:lvl3pPr>
            <a:lvl4pPr indent="-330200" lvl="3" marL="1828800" rtl="0" algn="l">
              <a:lnSpc>
                <a:spcPct val="100000"/>
              </a:lnSpc>
              <a:spcBef>
                <a:spcPts val="320"/>
              </a:spcBef>
              <a:spcAft>
                <a:spcPts val="0"/>
              </a:spcAft>
              <a:buClr>
                <a:schemeClr val="dk1"/>
              </a:buClr>
              <a:buSzPts val="1600"/>
              <a:buChar char="–"/>
              <a:defRPr sz="1600"/>
            </a:lvl4pPr>
            <a:lvl5pPr indent="-330200" lvl="4" marL="2286000" rtl="0" algn="l">
              <a:lnSpc>
                <a:spcPct val="100000"/>
              </a:lnSpc>
              <a:spcBef>
                <a:spcPts val="320"/>
              </a:spcBef>
              <a:spcAft>
                <a:spcPts val="0"/>
              </a:spcAft>
              <a:buClr>
                <a:schemeClr val="dk1"/>
              </a:buClr>
              <a:buSzPts val="1600"/>
              <a:buChar char="»"/>
              <a:defRPr sz="1600"/>
            </a:lvl5pPr>
            <a:lvl6pPr indent="-342900" lvl="5" marL="2743200" rtl="0" algn="l">
              <a:lnSpc>
                <a:spcPct val="100000"/>
              </a:lnSpc>
              <a:spcBef>
                <a:spcPts val="360"/>
              </a:spcBef>
              <a:spcAft>
                <a:spcPts val="0"/>
              </a:spcAft>
              <a:buClr>
                <a:schemeClr val="dk1"/>
              </a:buClr>
              <a:buSzPts val="1800"/>
              <a:buChar char="•"/>
              <a:defRPr/>
            </a:lvl6pPr>
            <a:lvl7pPr indent="-342900" lvl="6" marL="3200400" rtl="0" algn="l">
              <a:lnSpc>
                <a:spcPct val="100000"/>
              </a:lnSpc>
              <a:spcBef>
                <a:spcPts val="360"/>
              </a:spcBef>
              <a:spcAft>
                <a:spcPts val="0"/>
              </a:spcAft>
              <a:buClr>
                <a:schemeClr val="dk1"/>
              </a:buClr>
              <a:buSzPts val="1800"/>
              <a:buChar char="•"/>
              <a:defRPr/>
            </a:lvl7pPr>
            <a:lvl8pPr indent="-342900" lvl="7" marL="3657600" rtl="0" algn="l">
              <a:lnSpc>
                <a:spcPct val="100000"/>
              </a:lnSpc>
              <a:spcBef>
                <a:spcPts val="360"/>
              </a:spcBef>
              <a:spcAft>
                <a:spcPts val="0"/>
              </a:spcAft>
              <a:buClr>
                <a:schemeClr val="dk1"/>
              </a:buClr>
              <a:buSzPts val="1800"/>
              <a:buChar char="•"/>
              <a:defRPr/>
            </a:lvl8pPr>
            <a:lvl9pPr indent="-342900" lvl="8" marL="4114800" rtl="0" algn="l">
              <a:lnSpc>
                <a:spcPct val="100000"/>
              </a:lnSpc>
              <a:spcBef>
                <a:spcPts val="360"/>
              </a:spcBef>
              <a:spcAft>
                <a:spcPts val="0"/>
              </a:spcAft>
              <a:buClr>
                <a:schemeClr val="dk1"/>
              </a:buClr>
              <a:buSzPts val="1800"/>
              <a:buChar char="•"/>
              <a:defRPr/>
            </a:lvl9pPr>
          </a:lstStyle>
          <a:p/>
        </p:txBody>
      </p:sp>
      <p:sp>
        <p:nvSpPr>
          <p:cNvPr id="509" name="Google Shape;509;p41"/>
          <p:cNvSpPr txBox="1"/>
          <p:nvPr>
            <p:ph idx="10" type="dt"/>
          </p:nvPr>
        </p:nvSpPr>
        <p:spPr>
          <a:xfrm>
            <a:off x="457200" y="6250300"/>
            <a:ext cx="2133600" cy="2739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10" name="Google Shape;510;p41"/>
          <p:cNvSpPr txBox="1"/>
          <p:nvPr>
            <p:ph idx="12" type="sldNum"/>
          </p:nvPr>
        </p:nvSpPr>
        <p:spPr>
          <a:xfrm>
            <a:off x="6553200" y="4723820"/>
            <a:ext cx="21336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AR"/>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2">
  <p:cSld name="Blank Slide_2">
    <p:spTree>
      <p:nvGrpSpPr>
        <p:cNvPr id="511" name="Shape 511"/>
        <p:cNvGrpSpPr/>
        <p:nvPr/>
      </p:nvGrpSpPr>
      <p:grpSpPr>
        <a:xfrm>
          <a:off x="0" y="0"/>
          <a:ext cx="0" cy="0"/>
          <a:chOff x="0" y="0"/>
          <a:chExt cx="0" cy="0"/>
        </a:xfrm>
      </p:grpSpPr>
      <p:sp>
        <p:nvSpPr>
          <p:cNvPr id="512" name="Google Shape;512;p42"/>
          <p:cNvSpPr txBox="1"/>
          <p:nvPr>
            <p:ph idx="10" type="dt"/>
          </p:nvPr>
        </p:nvSpPr>
        <p:spPr>
          <a:xfrm>
            <a:off x="457200" y="6250300"/>
            <a:ext cx="2133600" cy="2739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513" name="Google Shape;513;p42"/>
          <p:cNvSpPr/>
          <p:nvPr/>
        </p:nvSpPr>
        <p:spPr>
          <a:xfrm>
            <a:off x="0" y="0"/>
            <a:ext cx="9144000" cy="5143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oter 2">
  <p:cSld name="Title and Footer_2">
    <p:spTree>
      <p:nvGrpSpPr>
        <p:cNvPr id="514" name="Shape 514"/>
        <p:cNvGrpSpPr/>
        <p:nvPr/>
      </p:nvGrpSpPr>
      <p:grpSpPr>
        <a:xfrm>
          <a:off x="0" y="0"/>
          <a:ext cx="0" cy="0"/>
          <a:chOff x="0" y="0"/>
          <a:chExt cx="0" cy="0"/>
        </a:xfrm>
      </p:grpSpPr>
      <p:sp>
        <p:nvSpPr>
          <p:cNvPr id="515" name="Google Shape;515;p43"/>
          <p:cNvSpPr txBox="1"/>
          <p:nvPr>
            <p:ph type="title"/>
          </p:nvPr>
        </p:nvSpPr>
        <p:spPr>
          <a:xfrm>
            <a:off x="447793" y="130722"/>
            <a:ext cx="6096000" cy="3561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chemeClr val="dk1"/>
              </a:buClr>
              <a:buSzPts val="1400"/>
              <a:buFont typeface="Raleway"/>
              <a:buNone/>
              <a:defRPr b="1" i="0" sz="1400" u="none" cap="none" strike="noStrike">
                <a:solidFill>
                  <a:schemeClr val="dk1"/>
                </a:solidFill>
                <a:latin typeface="Raleway"/>
                <a:ea typeface="Raleway"/>
                <a:cs typeface="Raleway"/>
                <a:sym typeface="Raleway"/>
              </a:defRPr>
            </a:lvl1pPr>
            <a:lvl2pPr lvl="1" rtl="0" algn="l">
              <a:lnSpc>
                <a:spcPct val="100000"/>
              </a:lnSpc>
              <a:spcBef>
                <a:spcPts val="0"/>
              </a:spcBef>
              <a:spcAft>
                <a:spcPts val="0"/>
              </a:spcAft>
              <a:buSzPts val="1400"/>
              <a:buFont typeface="Arial"/>
              <a:buNone/>
              <a:defRPr sz="1800"/>
            </a:lvl2pPr>
            <a:lvl3pPr lvl="2" rtl="0" algn="l">
              <a:lnSpc>
                <a:spcPct val="100000"/>
              </a:lnSpc>
              <a:spcBef>
                <a:spcPts val="0"/>
              </a:spcBef>
              <a:spcAft>
                <a:spcPts val="0"/>
              </a:spcAft>
              <a:buSzPts val="1400"/>
              <a:buFont typeface="Arial"/>
              <a:buNone/>
              <a:defRPr sz="1800"/>
            </a:lvl3pPr>
            <a:lvl4pPr lvl="3" rtl="0" algn="l">
              <a:lnSpc>
                <a:spcPct val="100000"/>
              </a:lnSpc>
              <a:spcBef>
                <a:spcPts val="0"/>
              </a:spcBef>
              <a:spcAft>
                <a:spcPts val="0"/>
              </a:spcAft>
              <a:buSzPts val="1400"/>
              <a:buFont typeface="Arial"/>
              <a:buNone/>
              <a:defRPr sz="1800"/>
            </a:lvl4pPr>
            <a:lvl5pPr lvl="4" rtl="0" algn="l">
              <a:lnSpc>
                <a:spcPct val="100000"/>
              </a:lnSpc>
              <a:spcBef>
                <a:spcPts val="0"/>
              </a:spcBef>
              <a:spcAft>
                <a:spcPts val="0"/>
              </a:spcAft>
              <a:buSzPts val="1400"/>
              <a:buFont typeface="Arial"/>
              <a:buNone/>
              <a:defRPr sz="1800"/>
            </a:lvl5pPr>
            <a:lvl6pPr lvl="5" rtl="0" algn="l">
              <a:lnSpc>
                <a:spcPct val="100000"/>
              </a:lnSpc>
              <a:spcBef>
                <a:spcPts val="0"/>
              </a:spcBef>
              <a:spcAft>
                <a:spcPts val="0"/>
              </a:spcAft>
              <a:buSzPts val="1400"/>
              <a:buFont typeface="Arial"/>
              <a:buNone/>
              <a:defRPr sz="1800"/>
            </a:lvl6pPr>
            <a:lvl7pPr lvl="6" rtl="0" algn="l">
              <a:lnSpc>
                <a:spcPct val="100000"/>
              </a:lnSpc>
              <a:spcBef>
                <a:spcPts val="0"/>
              </a:spcBef>
              <a:spcAft>
                <a:spcPts val="0"/>
              </a:spcAft>
              <a:buSzPts val="1400"/>
              <a:buFont typeface="Arial"/>
              <a:buNone/>
              <a:defRPr sz="1800"/>
            </a:lvl7pPr>
            <a:lvl8pPr lvl="7" rtl="0" algn="l">
              <a:lnSpc>
                <a:spcPct val="100000"/>
              </a:lnSpc>
              <a:spcBef>
                <a:spcPts val="0"/>
              </a:spcBef>
              <a:spcAft>
                <a:spcPts val="0"/>
              </a:spcAft>
              <a:buSzPts val="1400"/>
              <a:buFont typeface="Arial"/>
              <a:buNone/>
              <a:defRPr sz="1800"/>
            </a:lvl8pPr>
            <a:lvl9pPr lvl="8" rtl="0" algn="l">
              <a:lnSpc>
                <a:spcPct val="100000"/>
              </a:lnSpc>
              <a:spcBef>
                <a:spcPts val="0"/>
              </a:spcBef>
              <a:spcAft>
                <a:spcPts val="0"/>
              </a:spcAft>
              <a:buSzPts val="1400"/>
              <a:buFont typeface="Arial"/>
              <a:buNone/>
              <a:defRPr sz="1800"/>
            </a:lvl9pPr>
          </a:lstStyle>
          <a:p/>
        </p:txBody>
      </p:sp>
      <p:sp>
        <p:nvSpPr>
          <p:cNvPr id="516" name="Google Shape;516;p43"/>
          <p:cNvSpPr txBox="1"/>
          <p:nvPr>
            <p:ph idx="10" type="dt"/>
          </p:nvPr>
        </p:nvSpPr>
        <p:spPr>
          <a:xfrm>
            <a:off x="457200" y="6250300"/>
            <a:ext cx="2133600" cy="2739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9pPr>
          </a:lstStyle>
          <a:p/>
        </p:txBody>
      </p:sp>
      <p:sp>
        <p:nvSpPr>
          <p:cNvPr id="517" name="Google Shape;517;p43"/>
          <p:cNvSpPr txBox="1"/>
          <p:nvPr>
            <p:ph idx="12" type="sldNum"/>
          </p:nvPr>
        </p:nvSpPr>
        <p:spPr>
          <a:xfrm>
            <a:off x="6553200" y="4723820"/>
            <a:ext cx="21336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AR"/>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3">
  <p:cSld name="Blank Slide_3">
    <p:spTree>
      <p:nvGrpSpPr>
        <p:cNvPr id="518" name="Shape 518"/>
        <p:cNvGrpSpPr/>
        <p:nvPr/>
      </p:nvGrpSpPr>
      <p:grpSpPr>
        <a:xfrm>
          <a:off x="0" y="0"/>
          <a:ext cx="0" cy="0"/>
          <a:chOff x="0" y="0"/>
          <a:chExt cx="0" cy="0"/>
        </a:xfrm>
      </p:grpSpPr>
      <p:sp>
        <p:nvSpPr>
          <p:cNvPr id="519" name="Google Shape;519;p44"/>
          <p:cNvSpPr txBox="1"/>
          <p:nvPr>
            <p:ph idx="10" type="dt"/>
          </p:nvPr>
        </p:nvSpPr>
        <p:spPr>
          <a:xfrm>
            <a:off x="457200" y="6250300"/>
            <a:ext cx="2133600" cy="2739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520" name="Google Shape;520;p44"/>
          <p:cNvSpPr/>
          <p:nvPr/>
        </p:nvSpPr>
        <p:spPr>
          <a:xfrm>
            <a:off x="0" y="0"/>
            <a:ext cx="9144000" cy="5143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1">
    <p:spTree>
      <p:nvGrpSpPr>
        <p:cNvPr id="521" name="Shape 521"/>
        <p:cNvGrpSpPr/>
        <p:nvPr/>
      </p:nvGrpSpPr>
      <p:grpSpPr>
        <a:xfrm>
          <a:off x="0" y="0"/>
          <a:ext cx="0" cy="0"/>
          <a:chOff x="0" y="0"/>
          <a:chExt cx="0" cy="0"/>
        </a:xfrm>
      </p:grpSpPr>
      <p:sp>
        <p:nvSpPr>
          <p:cNvPr id="522" name="Google Shape;522;p45"/>
          <p:cNvSpPr txBox="1"/>
          <p:nvPr>
            <p:ph type="ctrTitle"/>
          </p:nvPr>
        </p:nvSpPr>
        <p:spPr>
          <a:xfrm>
            <a:off x="685800" y="1597820"/>
            <a:ext cx="7772400" cy="11025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chemeClr val="dk1"/>
              </a:buClr>
              <a:buSzPts val="1400"/>
              <a:buFont typeface="Raleway"/>
              <a:buNone/>
              <a:defRPr b="1" i="0" sz="3200" u="none" cap="none" strike="noStrike">
                <a:solidFill>
                  <a:schemeClr val="dk1"/>
                </a:solidFill>
                <a:latin typeface="Raleway"/>
                <a:ea typeface="Raleway"/>
                <a:cs typeface="Raleway"/>
                <a:sym typeface="Raleway"/>
              </a:defRPr>
            </a:lvl1pPr>
            <a:lvl2pPr lvl="1" rtl="0" algn="l">
              <a:lnSpc>
                <a:spcPct val="100000"/>
              </a:lnSpc>
              <a:spcBef>
                <a:spcPts val="0"/>
              </a:spcBef>
              <a:spcAft>
                <a:spcPts val="0"/>
              </a:spcAft>
              <a:buSzPts val="1400"/>
              <a:buFont typeface="Arial"/>
              <a:buNone/>
              <a:defRPr sz="1800"/>
            </a:lvl2pPr>
            <a:lvl3pPr lvl="2" rtl="0" algn="l">
              <a:lnSpc>
                <a:spcPct val="100000"/>
              </a:lnSpc>
              <a:spcBef>
                <a:spcPts val="0"/>
              </a:spcBef>
              <a:spcAft>
                <a:spcPts val="0"/>
              </a:spcAft>
              <a:buSzPts val="1400"/>
              <a:buFont typeface="Arial"/>
              <a:buNone/>
              <a:defRPr sz="1800"/>
            </a:lvl3pPr>
            <a:lvl4pPr lvl="3" rtl="0" algn="l">
              <a:lnSpc>
                <a:spcPct val="100000"/>
              </a:lnSpc>
              <a:spcBef>
                <a:spcPts val="0"/>
              </a:spcBef>
              <a:spcAft>
                <a:spcPts val="0"/>
              </a:spcAft>
              <a:buSzPts val="1400"/>
              <a:buFont typeface="Arial"/>
              <a:buNone/>
              <a:defRPr sz="1800"/>
            </a:lvl4pPr>
            <a:lvl5pPr lvl="4" rtl="0" algn="l">
              <a:lnSpc>
                <a:spcPct val="100000"/>
              </a:lnSpc>
              <a:spcBef>
                <a:spcPts val="0"/>
              </a:spcBef>
              <a:spcAft>
                <a:spcPts val="0"/>
              </a:spcAft>
              <a:buSzPts val="1400"/>
              <a:buFont typeface="Arial"/>
              <a:buNone/>
              <a:defRPr sz="1800"/>
            </a:lvl5pPr>
            <a:lvl6pPr lvl="5" rtl="0" algn="l">
              <a:lnSpc>
                <a:spcPct val="100000"/>
              </a:lnSpc>
              <a:spcBef>
                <a:spcPts val="0"/>
              </a:spcBef>
              <a:spcAft>
                <a:spcPts val="0"/>
              </a:spcAft>
              <a:buSzPts val="1400"/>
              <a:buFont typeface="Arial"/>
              <a:buNone/>
              <a:defRPr sz="1800"/>
            </a:lvl6pPr>
            <a:lvl7pPr lvl="6" rtl="0" algn="l">
              <a:lnSpc>
                <a:spcPct val="100000"/>
              </a:lnSpc>
              <a:spcBef>
                <a:spcPts val="0"/>
              </a:spcBef>
              <a:spcAft>
                <a:spcPts val="0"/>
              </a:spcAft>
              <a:buSzPts val="1400"/>
              <a:buFont typeface="Arial"/>
              <a:buNone/>
              <a:defRPr sz="1800"/>
            </a:lvl7pPr>
            <a:lvl8pPr lvl="7" rtl="0" algn="l">
              <a:lnSpc>
                <a:spcPct val="100000"/>
              </a:lnSpc>
              <a:spcBef>
                <a:spcPts val="0"/>
              </a:spcBef>
              <a:spcAft>
                <a:spcPts val="0"/>
              </a:spcAft>
              <a:buSzPts val="1400"/>
              <a:buFont typeface="Arial"/>
              <a:buNone/>
              <a:defRPr sz="1800"/>
            </a:lvl8pPr>
            <a:lvl9pPr lvl="8" rtl="0" algn="l">
              <a:lnSpc>
                <a:spcPct val="100000"/>
              </a:lnSpc>
              <a:spcBef>
                <a:spcPts val="0"/>
              </a:spcBef>
              <a:spcAft>
                <a:spcPts val="0"/>
              </a:spcAft>
              <a:buSzPts val="1400"/>
              <a:buFont typeface="Arial"/>
              <a:buNone/>
              <a:defRPr sz="1800"/>
            </a:lvl9pPr>
          </a:lstStyle>
          <a:p/>
        </p:txBody>
      </p:sp>
      <p:sp>
        <p:nvSpPr>
          <p:cNvPr id="523" name="Google Shape;523;p45"/>
          <p:cNvSpPr txBox="1"/>
          <p:nvPr>
            <p:ph idx="1" type="subTitle"/>
          </p:nvPr>
        </p:nvSpPr>
        <p:spPr>
          <a:xfrm>
            <a:off x="1371600" y="2914650"/>
            <a:ext cx="6400800" cy="13143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560"/>
              </a:spcBef>
              <a:spcAft>
                <a:spcPts val="0"/>
              </a:spcAft>
              <a:buClr>
                <a:srgbClr val="888888"/>
              </a:buClr>
              <a:buSzPts val="2400"/>
              <a:buFont typeface="Arial"/>
              <a:buNone/>
              <a:defRPr b="0" i="0" sz="2800" u="none" cap="none" strike="noStrike">
                <a:solidFill>
                  <a:srgbClr val="888888"/>
                </a:solidFill>
                <a:latin typeface="Raleway"/>
                <a:ea typeface="Raleway"/>
                <a:cs typeface="Raleway"/>
                <a:sym typeface="Raleway"/>
              </a:defRPr>
            </a:lvl1pPr>
            <a:lvl2pPr lvl="1" marR="0" rtl="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Raleway"/>
                <a:ea typeface="Raleway"/>
                <a:cs typeface="Raleway"/>
                <a:sym typeface="Raleway"/>
              </a:defRPr>
            </a:lvl2pPr>
            <a:lvl3pPr lvl="2" marR="0" rtl="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Raleway"/>
                <a:ea typeface="Raleway"/>
                <a:cs typeface="Raleway"/>
                <a:sym typeface="Raleway"/>
              </a:defRPr>
            </a:lvl3pPr>
            <a:lvl4pPr lvl="3" marR="0" rtl="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Raleway"/>
                <a:ea typeface="Raleway"/>
                <a:cs typeface="Raleway"/>
                <a:sym typeface="Raleway"/>
              </a:defRPr>
            </a:lvl4pPr>
            <a:lvl5pPr lvl="4" marR="0" rtl="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Raleway"/>
                <a:ea typeface="Raleway"/>
                <a:cs typeface="Raleway"/>
                <a:sym typeface="Raleway"/>
              </a:defRPr>
            </a:lvl5pPr>
            <a:lvl6pPr lvl="5" marR="0" rtl="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rtl="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rtl="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rtl="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sp>
        <p:nvSpPr>
          <p:cNvPr id="524" name="Google Shape;524;p45"/>
          <p:cNvSpPr txBox="1"/>
          <p:nvPr>
            <p:ph idx="10" type="dt"/>
          </p:nvPr>
        </p:nvSpPr>
        <p:spPr>
          <a:xfrm>
            <a:off x="457200" y="6250300"/>
            <a:ext cx="2133600" cy="2739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9pPr>
          </a:lstStyle>
          <a:p/>
        </p:txBody>
      </p:sp>
      <p:sp>
        <p:nvSpPr>
          <p:cNvPr id="525" name="Google Shape;525;p45"/>
          <p:cNvSpPr txBox="1"/>
          <p:nvPr>
            <p:ph idx="12" type="sldNum"/>
          </p:nvPr>
        </p:nvSpPr>
        <p:spPr>
          <a:xfrm>
            <a:off x="6553200" y="4723820"/>
            <a:ext cx="21336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AR"/>
              <a:t>‹#›</a:t>
            </a:fld>
            <a:endParaRPr/>
          </a:p>
        </p:txBody>
      </p:sp>
      <p:sp>
        <p:nvSpPr>
          <p:cNvPr id="526" name="Google Shape;526;p45"/>
          <p:cNvSpPr/>
          <p:nvPr/>
        </p:nvSpPr>
        <p:spPr>
          <a:xfrm>
            <a:off x="301037" y="498590"/>
            <a:ext cx="8541900" cy="3387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p:cSld name="TITLE_2">
    <p:spTree>
      <p:nvGrpSpPr>
        <p:cNvPr id="527" name="Shape 527"/>
        <p:cNvGrpSpPr/>
        <p:nvPr/>
      </p:nvGrpSpPr>
      <p:grpSpPr>
        <a:xfrm>
          <a:off x="0" y="0"/>
          <a:ext cx="0" cy="0"/>
          <a:chOff x="0" y="0"/>
          <a:chExt cx="0" cy="0"/>
        </a:xfrm>
      </p:grpSpPr>
      <p:sp>
        <p:nvSpPr>
          <p:cNvPr id="528" name="Google Shape;528;p46"/>
          <p:cNvSpPr txBox="1"/>
          <p:nvPr>
            <p:ph type="ctrTitle"/>
          </p:nvPr>
        </p:nvSpPr>
        <p:spPr>
          <a:xfrm>
            <a:off x="1143000" y="841772"/>
            <a:ext cx="6858000" cy="1790700"/>
          </a:xfrm>
          <a:prstGeom prst="rect">
            <a:avLst/>
          </a:prstGeom>
          <a:noFill/>
          <a:ln>
            <a:noFill/>
          </a:ln>
        </p:spPr>
        <p:txBody>
          <a:bodyPr anchorCtr="0" anchor="b" bIns="91425" lIns="91425" spcFirstLastPara="1" rIns="91425" wrap="square" tIns="91425">
            <a:noAutofit/>
          </a:bodyPr>
          <a:lstStyle>
            <a:lvl1pPr lvl="0" marR="0" rtl="0" algn="ctr">
              <a:lnSpc>
                <a:spcPct val="100000"/>
              </a:lnSpc>
              <a:spcBef>
                <a:spcPts val="0"/>
              </a:spcBef>
              <a:spcAft>
                <a:spcPts val="0"/>
              </a:spcAft>
              <a:buClr>
                <a:schemeClr val="dk1"/>
              </a:buClr>
              <a:buSzPts val="4500"/>
              <a:buFont typeface="Raleway"/>
              <a:buNone/>
              <a:defRPr b="1" i="0" sz="4500" u="none" cap="none" strike="noStrike">
                <a:solidFill>
                  <a:schemeClr val="dk1"/>
                </a:solidFill>
                <a:latin typeface="Raleway"/>
                <a:ea typeface="Raleway"/>
                <a:cs typeface="Raleway"/>
                <a:sym typeface="Raleway"/>
              </a:defRPr>
            </a:lvl1pPr>
            <a:lvl2pPr lvl="1"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9pPr>
          </a:lstStyle>
          <a:p/>
        </p:txBody>
      </p:sp>
      <p:sp>
        <p:nvSpPr>
          <p:cNvPr id="529" name="Google Shape;529;p46"/>
          <p:cNvSpPr txBox="1"/>
          <p:nvPr>
            <p:ph idx="1" type="subTitle"/>
          </p:nvPr>
        </p:nvSpPr>
        <p:spPr>
          <a:xfrm>
            <a:off x="1143000" y="2701528"/>
            <a:ext cx="6858000" cy="12417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480"/>
              </a:spcBef>
              <a:spcAft>
                <a:spcPts val="0"/>
              </a:spcAft>
              <a:buClr>
                <a:schemeClr val="dk1"/>
              </a:buClr>
              <a:buSzPts val="1800"/>
              <a:buFont typeface="Arial"/>
              <a:buNone/>
              <a:defRPr b="0" i="0" sz="1800" u="none" cap="none" strike="noStrike">
                <a:solidFill>
                  <a:schemeClr val="dk1"/>
                </a:solidFill>
                <a:latin typeface="Raleway"/>
                <a:ea typeface="Raleway"/>
                <a:cs typeface="Raleway"/>
                <a:sym typeface="Raleway"/>
              </a:defRPr>
            </a:lvl1pPr>
            <a:lvl2pPr lvl="1" marR="0" rtl="0" algn="ctr">
              <a:lnSpc>
                <a:spcPct val="100000"/>
              </a:lnSpc>
              <a:spcBef>
                <a:spcPts val="400"/>
              </a:spcBef>
              <a:spcAft>
                <a:spcPts val="0"/>
              </a:spcAft>
              <a:buClr>
                <a:schemeClr val="dk1"/>
              </a:buClr>
              <a:buSzPts val="1500"/>
              <a:buFont typeface="Arial"/>
              <a:buNone/>
              <a:defRPr b="0" i="0" sz="1500" u="none" cap="none" strike="noStrike">
                <a:solidFill>
                  <a:schemeClr val="dk1"/>
                </a:solidFill>
                <a:latin typeface="Raleway"/>
                <a:ea typeface="Raleway"/>
                <a:cs typeface="Raleway"/>
                <a:sym typeface="Raleway"/>
              </a:defRPr>
            </a:lvl2pPr>
            <a:lvl3pPr lvl="2" marR="0" rtl="0" algn="ctr">
              <a:lnSpc>
                <a:spcPct val="100000"/>
              </a:lnSpc>
              <a:spcBef>
                <a:spcPts val="360"/>
              </a:spcBef>
              <a:spcAft>
                <a:spcPts val="0"/>
              </a:spcAft>
              <a:buClr>
                <a:schemeClr val="dk1"/>
              </a:buClr>
              <a:buSzPts val="1350"/>
              <a:buFont typeface="Arial"/>
              <a:buNone/>
              <a:defRPr b="0" i="0" sz="1350" u="none" cap="none" strike="noStrike">
                <a:solidFill>
                  <a:schemeClr val="dk1"/>
                </a:solidFill>
                <a:latin typeface="Raleway"/>
                <a:ea typeface="Raleway"/>
                <a:cs typeface="Raleway"/>
                <a:sym typeface="Raleway"/>
              </a:defRPr>
            </a:lvl3pPr>
            <a:lvl4pPr lvl="3" marR="0" rtl="0" algn="ctr">
              <a:lnSpc>
                <a:spcPct val="100000"/>
              </a:lnSpc>
              <a:spcBef>
                <a:spcPts val="320"/>
              </a:spcBef>
              <a:spcAft>
                <a:spcPts val="0"/>
              </a:spcAft>
              <a:buClr>
                <a:schemeClr val="dk1"/>
              </a:buClr>
              <a:buSzPts val="1200"/>
              <a:buFont typeface="Arial"/>
              <a:buNone/>
              <a:defRPr b="0" i="0" sz="1200" u="none" cap="none" strike="noStrike">
                <a:solidFill>
                  <a:schemeClr val="dk1"/>
                </a:solidFill>
                <a:latin typeface="Raleway"/>
                <a:ea typeface="Raleway"/>
                <a:cs typeface="Raleway"/>
                <a:sym typeface="Raleway"/>
              </a:defRPr>
            </a:lvl4pPr>
            <a:lvl5pPr lvl="4" marR="0" rtl="0" algn="ctr">
              <a:lnSpc>
                <a:spcPct val="100000"/>
              </a:lnSpc>
              <a:spcBef>
                <a:spcPts val="320"/>
              </a:spcBef>
              <a:spcAft>
                <a:spcPts val="0"/>
              </a:spcAft>
              <a:buClr>
                <a:schemeClr val="dk1"/>
              </a:buClr>
              <a:buSzPts val="1200"/>
              <a:buFont typeface="Arial"/>
              <a:buNone/>
              <a:defRPr b="0" i="0" sz="1200" u="none" cap="none" strike="noStrike">
                <a:solidFill>
                  <a:schemeClr val="dk1"/>
                </a:solidFill>
                <a:latin typeface="Raleway"/>
                <a:ea typeface="Raleway"/>
                <a:cs typeface="Raleway"/>
                <a:sym typeface="Raleway"/>
              </a:defRPr>
            </a:lvl5pPr>
            <a:lvl6pPr lvl="5" marR="0" rtl="0" algn="ctr">
              <a:lnSpc>
                <a:spcPct val="10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6pPr>
            <a:lvl7pPr lvl="6" marR="0" rtl="0" algn="ctr">
              <a:lnSpc>
                <a:spcPct val="10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7pPr>
            <a:lvl8pPr lvl="7" marR="0" rtl="0" algn="ctr">
              <a:lnSpc>
                <a:spcPct val="10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8pPr>
            <a:lvl9pPr lvl="8" marR="0" rtl="0" algn="ctr">
              <a:lnSpc>
                <a:spcPct val="10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9pPr>
          </a:lstStyle>
          <a:p/>
        </p:txBody>
      </p:sp>
      <p:sp>
        <p:nvSpPr>
          <p:cNvPr id="530" name="Google Shape;530;p46"/>
          <p:cNvSpPr txBox="1"/>
          <p:nvPr>
            <p:ph idx="10" type="dt"/>
          </p:nvPr>
        </p:nvSpPr>
        <p:spPr>
          <a:xfrm>
            <a:off x="0" y="0"/>
            <a:ext cx="3000000" cy="2700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31" name="Google Shape;531;p46"/>
          <p:cNvSpPr txBox="1"/>
          <p:nvPr>
            <p:ph idx="11" type="ftr"/>
          </p:nvPr>
        </p:nvSpPr>
        <p:spPr>
          <a:xfrm>
            <a:off x="0" y="0"/>
            <a:ext cx="3000000" cy="2700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32" name="Google Shape;532;p46"/>
          <p:cNvSpPr txBox="1"/>
          <p:nvPr>
            <p:ph idx="12" type="sldNum"/>
          </p:nvPr>
        </p:nvSpPr>
        <p:spPr>
          <a:xfrm>
            <a:off x="6543792" y="4769195"/>
            <a:ext cx="2133600" cy="246600"/>
          </a:xfrm>
          <a:prstGeom prst="rect">
            <a:avLst/>
          </a:prstGeom>
          <a:noFill/>
          <a:ln>
            <a:noFill/>
          </a:ln>
        </p:spPr>
        <p:txBody>
          <a:bodyPr anchorCtr="0" anchor="ctr"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s-AR"/>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4">
  <p:cSld name="Blank Slide_4">
    <p:spTree>
      <p:nvGrpSpPr>
        <p:cNvPr id="533" name="Shape 533"/>
        <p:cNvGrpSpPr/>
        <p:nvPr/>
      </p:nvGrpSpPr>
      <p:grpSpPr>
        <a:xfrm>
          <a:off x="0" y="0"/>
          <a:ext cx="0" cy="0"/>
          <a:chOff x="0" y="0"/>
          <a:chExt cx="0" cy="0"/>
        </a:xfrm>
      </p:grpSpPr>
      <p:sp>
        <p:nvSpPr>
          <p:cNvPr id="534" name="Google Shape;534;p47"/>
          <p:cNvSpPr txBox="1"/>
          <p:nvPr>
            <p:ph idx="10" type="dt"/>
          </p:nvPr>
        </p:nvSpPr>
        <p:spPr>
          <a:xfrm>
            <a:off x="457200" y="6250300"/>
            <a:ext cx="2133600" cy="2739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535" name="Google Shape;535;p47"/>
          <p:cNvSpPr/>
          <p:nvPr/>
        </p:nvSpPr>
        <p:spPr>
          <a:xfrm>
            <a:off x="0" y="0"/>
            <a:ext cx="9144000" cy="5143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oter 3">
  <p:cSld name="Title and Footer_3">
    <p:spTree>
      <p:nvGrpSpPr>
        <p:cNvPr id="536" name="Shape 536"/>
        <p:cNvGrpSpPr/>
        <p:nvPr/>
      </p:nvGrpSpPr>
      <p:grpSpPr>
        <a:xfrm>
          <a:off x="0" y="0"/>
          <a:ext cx="0" cy="0"/>
          <a:chOff x="0" y="0"/>
          <a:chExt cx="0" cy="0"/>
        </a:xfrm>
      </p:grpSpPr>
      <p:sp>
        <p:nvSpPr>
          <p:cNvPr id="537" name="Google Shape;537;p48"/>
          <p:cNvSpPr txBox="1"/>
          <p:nvPr>
            <p:ph type="title"/>
          </p:nvPr>
        </p:nvSpPr>
        <p:spPr>
          <a:xfrm>
            <a:off x="447793" y="130722"/>
            <a:ext cx="6096000" cy="3561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chemeClr val="dk1"/>
              </a:buClr>
              <a:buSzPts val="1400"/>
              <a:buFont typeface="Raleway"/>
              <a:buNone/>
              <a:defRPr b="1" i="0" sz="1400" u="none" cap="none" strike="noStrike">
                <a:solidFill>
                  <a:schemeClr val="dk1"/>
                </a:solidFill>
                <a:latin typeface="Raleway"/>
                <a:ea typeface="Raleway"/>
                <a:cs typeface="Raleway"/>
                <a:sym typeface="Raleway"/>
              </a:defRPr>
            </a:lvl1pPr>
            <a:lvl2pPr lvl="1" rtl="0" algn="l">
              <a:lnSpc>
                <a:spcPct val="100000"/>
              </a:lnSpc>
              <a:spcBef>
                <a:spcPts val="0"/>
              </a:spcBef>
              <a:spcAft>
                <a:spcPts val="0"/>
              </a:spcAft>
              <a:buSzPts val="1800"/>
              <a:buFont typeface="Arial"/>
              <a:buNone/>
              <a:defRPr sz="1800"/>
            </a:lvl2pPr>
            <a:lvl3pPr lvl="2" rtl="0" algn="l">
              <a:lnSpc>
                <a:spcPct val="100000"/>
              </a:lnSpc>
              <a:spcBef>
                <a:spcPts val="0"/>
              </a:spcBef>
              <a:spcAft>
                <a:spcPts val="0"/>
              </a:spcAft>
              <a:buSzPts val="1800"/>
              <a:buFont typeface="Arial"/>
              <a:buNone/>
              <a:defRPr sz="1800"/>
            </a:lvl3pPr>
            <a:lvl4pPr lvl="3" rtl="0" algn="l">
              <a:lnSpc>
                <a:spcPct val="100000"/>
              </a:lnSpc>
              <a:spcBef>
                <a:spcPts val="0"/>
              </a:spcBef>
              <a:spcAft>
                <a:spcPts val="0"/>
              </a:spcAft>
              <a:buSzPts val="1800"/>
              <a:buFont typeface="Arial"/>
              <a:buNone/>
              <a:defRPr sz="1800"/>
            </a:lvl4pPr>
            <a:lvl5pPr lvl="4" rtl="0" algn="l">
              <a:lnSpc>
                <a:spcPct val="100000"/>
              </a:lnSpc>
              <a:spcBef>
                <a:spcPts val="0"/>
              </a:spcBef>
              <a:spcAft>
                <a:spcPts val="0"/>
              </a:spcAft>
              <a:buSzPts val="1800"/>
              <a:buFont typeface="Arial"/>
              <a:buNone/>
              <a:defRPr sz="1800"/>
            </a:lvl5pPr>
            <a:lvl6pPr lvl="5" rtl="0" algn="l">
              <a:lnSpc>
                <a:spcPct val="100000"/>
              </a:lnSpc>
              <a:spcBef>
                <a:spcPts val="0"/>
              </a:spcBef>
              <a:spcAft>
                <a:spcPts val="0"/>
              </a:spcAft>
              <a:buSzPts val="1800"/>
              <a:buFont typeface="Arial"/>
              <a:buNone/>
              <a:defRPr sz="1800"/>
            </a:lvl6pPr>
            <a:lvl7pPr lvl="6" rtl="0" algn="l">
              <a:lnSpc>
                <a:spcPct val="100000"/>
              </a:lnSpc>
              <a:spcBef>
                <a:spcPts val="0"/>
              </a:spcBef>
              <a:spcAft>
                <a:spcPts val="0"/>
              </a:spcAft>
              <a:buSzPts val="1800"/>
              <a:buFont typeface="Arial"/>
              <a:buNone/>
              <a:defRPr sz="1800"/>
            </a:lvl7pPr>
            <a:lvl8pPr lvl="7" rtl="0" algn="l">
              <a:lnSpc>
                <a:spcPct val="100000"/>
              </a:lnSpc>
              <a:spcBef>
                <a:spcPts val="0"/>
              </a:spcBef>
              <a:spcAft>
                <a:spcPts val="0"/>
              </a:spcAft>
              <a:buSzPts val="1800"/>
              <a:buFont typeface="Arial"/>
              <a:buNone/>
              <a:defRPr sz="1800"/>
            </a:lvl8pPr>
            <a:lvl9pPr lvl="8" rtl="0" algn="l">
              <a:lnSpc>
                <a:spcPct val="100000"/>
              </a:lnSpc>
              <a:spcBef>
                <a:spcPts val="0"/>
              </a:spcBef>
              <a:spcAft>
                <a:spcPts val="0"/>
              </a:spcAft>
              <a:buSzPts val="1800"/>
              <a:buFont typeface="Arial"/>
              <a:buNone/>
              <a:defRPr sz="1800"/>
            </a:lvl9pPr>
          </a:lstStyle>
          <a:p/>
        </p:txBody>
      </p:sp>
      <p:sp>
        <p:nvSpPr>
          <p:cNvPr id="538" name="Google Shape;538;p48"/>
          <p:cNvSpPr txBox="1"/>
          <p:nvPr>
            <p:ph idx="10" type="dt"/>
          </p:nvPr>
        </p:nvSpPr>
        <p:spPr>
          <a:xfrm>
            <a:off x="457200" y="6250300"/>
            <a:ext cx="2133600" cy="2739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539" name="Google Shape;539;p48"/>
          <p:cNvSpPr txBox="1"/>
          <p:nvPr>
            <p:ph idx="12" type="sldNum"/>
          </p:nvPr>
        </p:nvSpPr>
        <p:spPr>
          <a:xfrm>
            <a:off x="6553200" y="4723820"/>
            <a:ext cx="21336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AR"/>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5">
  <p:cSld name="Blank Slide_5">
    <p:spTree>
      <p:nvGrpSpPr>
        <p:cNvPr id="540" name="Shape 540"/>
        <p:cNvGrpSpPr/>
        <p:nvPr/>
      </p:nvGrpSpPr>
      <p:grpSpPr>
        <a:xfrm>
          <a:off x="0" y="0"/>
          <a:ext cx="0" cy="0"/>
          <a:chOff x="0" y="0"/>
          <a:chExt cx="0" cy="0"/>
        </a:xfrm>
      </p:grpSpPr>
      <p:sp>
        <p:nvSpPr>
          <p:cNvPr id="541" name="Google Shape;541;p49"/>
          <p:cNvSpPr txBox="1"/>
          <p:nvPr>
            <p:ph idx="10" type="dt"/>
          </p:nvPr>
        </p:nvSpPr>
        <p:spPr>
          <a:xfrm>
            <a:off x="457200" y="6250300"/>
            <a:ext cx="2133600" cy="2739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542" name="Google Shape;542;p49"/>
          <p:cNvSpPr/>
          <p:nvPr/>
        </p:nvSpPr>
        <p:spPr>
          <a:xfrm>
            <a:off x="0" y="0"/>
            <a:ext cx="9144000" cy="5143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p:cSld name="BLANK_3">
    <p:spTree>
      <p:nvGrpSpPr>
        <p:cNvPr id="543" name="Shape 543"/>
        <p:cNvGrpSpPr/>
        <p:nvPr/>
      </p:nvGrpSpPr>
      <p:grpSpPr>
        <a:xfrm>
          <a:off x="0" y="0"/>
          <a:ext cx="0" cy="0"/>
          <a:chOff x="0" y="0"/>
          <a:chExt cx="0" cy="0"/>
        </a:xfrm>
      </p:grpSpPr>
      <p:sp>
        <p:nvSpPr>
          <p:cNvPr id="544" name="Google Shape;544;p50"/>
          <p:cNvSpPr txBox="1"/>
          <p:nvPr>
            <p:ph idx="12" type="sldNum"/>
          </p:nvPr>
        </p:nvSpPr>
        <p:spPr>
          <a:xfrm>
            <a:off x="6543792" y="4769194"/>
            <a:ext cx="2133600" cy="246600"/>
          </a:xfrm>
          <a:prstGeom prst="rect">
            <a:avLst/>
          </a:prstGeom>
          <a:noFill/>
          <a:ln>
            <a:noFill/>
          </a:ln>
        </p:spPr>
        <p:txBody>
          <a:bodyPr anchorCtr="0" anchor="ctr"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r>
              <a:rPr lang="es-AR"/>
              <a:t>SLIDE</a:t>
            </a:r>
            <a:fld id="{00000000-1234-1234-1234-123412341234}" type="slidenum">
              <a:rPr lang="es-AR"/>
              <a:t>‹#›</a:t>
            </a:fld>
            <a:endParaRPr/>
          </a:p>
          <a:p>
            <a:pPr indent="0" lvl="0" marL="0" rtl="0" algn="l">
              <a:spcBef>
                <a:spcPts val="0"/>
              </a:spcBef>
              <a:spcAft>
                <a:spcPts val="0"/>
              </a:spcAft>
              <a:buNone/>
            </a:pPr>
            <a:r>
              <a:rPr lang="es-AR"/>
              <a:t>Copyright® 2010 Crystal Solutions S..A All rights reserved.</a:t>
            </a:r>
            <a:endParaRPr sz="1200">
              <a:solidFill>
                <a:srgbClr val="888888"/>
              </a:solidFill>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ortada UDESA">
  <p:cSld name="Portada University_1_1_1">
    <p:spTree>
      <p:nvGrpSpPr>
        <p:cNvPr id="117" name="Shape 117"/>
        <p:cNvGrpSpPr/>
        <p:nvPr/>
      </p:nvGrpSpPr>
      <p:grpSpPr>
        <a:xfrm>
          <a:off x="0" y="0"/>
          <a:ext cx="0" cy="0"/>
          <a:chOff x="0" y="0"/>
          <a:chExt cx="0" cy="0"/>
        </a:xfrm>
      </p:grpSpPr>
      <p:sp>
        <p:nvSpPr>
          <p:cNvPr id="118" name="Google Shape;118;p6"/>
          <p:cNvSpPr/>
          <p:nvPr/>
        </p:nvSpPr>
        <p:spPr>
          <a:xfrm>
            <a:off x="-520995" y="-1350765"/>
            <a:ext cx="5449399" cy="7015264"/>
          </a:xfrm>
          <a:custGeom>
            <a:rect b="b" l="l" r="r" t="t"/>
            <a:pathLst>
              <a:path extrusionOk="0" h="7015264" w="5449399">
                <a:moveTo>
                  <a:pt x="5448899" y="3397118"/>
                </a:moveTo>
                <a:cubicBezTo>
                  <a:pt x="5448152" y="3139504"/>
                  <a:pt x="5334829" y="3023194"/>
                  <a:pt x="5212495" y="2935912"/>
                </a:cubicBezTo>
                <a:lnTo>
                  <a:pt x="5207266" y="2932178"/>
                </a:lnTo>
                <a:lnTo>
                  <a:pt x="508808" y="51870"/>
                </a:lnTo>
                <a:lnTo>
                  <a:pt x="498601" y="46044"/>
                </a:lnTo>
                <a:cubicBezTo>
                  <a:pt x="382789" y="-15098"/>
                  <a:pt x="253783" y="-15347"/>
                  <a:pt x="153505" y="45297"/>
                </a:cubicBezTo>
                <a:cubicBezTo>
                  <a:pt x="57061" y="103651"/>
                  <a:pt x="-347" y="210600"/>
                  <a:pt x="2" y="331441"/>
                </a:cubicBezTo>
                <a:lnTo>
                  <a:pt x="499" y="513922"/>
                </a:lnTo>
                <a:cubicBezTo>
                  <a:pt x="1246" y="787718"/>
                  <a:pt x="104611" y="873854"/>
                  <a:pt x="219676" y="944606"/>
                </a:cubicBezTo>
                <a:lnTo>
                  <a:pt x="4335638" y="3495951"/>
                </a:lnTo>
                <a:lnTo>
                  <a:pt x="236207" y="6068855"/>
                </a:lnTo>
                <a:lnTo>
                  <a:pt x="233767" y="6070398"/>
                </a:lnTo>
                <a:cubicBezTo>
                  <a:pt x="119199" y="6141996"/>
                  <a:pt x="16432" y="6228881"/>
                  <a:pt x="17229" y="6502129"/>
                </a:cubicBezTo>
                <a:lnTo>
                  <a:pt x="17727" y="6684659"/>
                </a:lnTo>
                <a:cubicBezTo>
                  <a:pt x="18075" y="6805450"/>
                  <a:pt x="75633" y="6912200"/>
                  <a:pt x="171728" y="6970156"/>
                </a:cubicBezTo>
                <a:cubicBezTo>
                  <a:pt x="221618" y="7000229"/>
                  <a:pt x="278628" y="7015265"/>
                  <a:pt x="337629" y="7015265"/>
                </a:cubicBezTo>
                <a:cubicBezTo>
                  <a:pt x="396979" y="7015265"/>
                  <a:pt x="458371" y="7000030"/>
                  <a:pt x="516476" y="6969608"/>
                </a:cubicBezTo>
                <a:lnTo>
                  <a:pt x="522401" y="6966521"/>
                </a:lnTo>
                <a:lnTo>
                  <a:pt x="5204976" y="4058679"/>
                </a:lnTo>
                <a:lnTo>
                  <a:pt x="5215980" y="4051310"/>
                </a:lnTo>
                <a:cubicBezTo>
                  <a:pt x="5337618" y="3962982"/>
                  <a:pt x="5450094" y="3845776"/>
                  <a:pt x="5449397" y="3588859"/>
                </a:cubicBezTo>
                <a:lnTo>
                  <a:pt x="5448899" y="3397118"/>
                </a:lnTo>
                <a:close/>
              </a:path>
            </a:pathLst>
          </a:custGeom>
          <a:solidFill>
            <a:srgbClr val="CB1E4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grpSp>
        <p:nvGrpSpPr>
          <p:cNvPr id="119" name="Google Shape;119;p6"/>
          <p:cNvGrpSpPr/>
          <p:nvPr/>
        </p:nvGrpSpPr>
        <p:grpSpPr>
          <a:xfrm>
            <a:off x="6911074" y="306366"/>
            <a:ext cx="1845630" cy="435052"/>
            <a:chOff x="363193" y="1700338"/>
            <a:chExt cx="2196917" cy="517858"/>
          </a:xfrm>
        </p:grpSpPr>
        <p:sp>
          <p:nvSpPr>
            <p:cNvPr id="120" name="Google Shape;120;p6"/>
            <p:cNvSpPr/>
            <p:nvPr/>
          </p:nvSpPr>
          <p:spPr>
            <a:xfrm>
              <a:off x="363193" y="1700338"/>
              <a:ext cx="179113" cy="291943"/>
            </a:xfrm>
            <a:custGeom>
              <a:rect b="b" l="l" r="r" t="t"/>
              <a:pathLst>
                <a:path extrusionOk="0" h="291943" w="179113">
                  <a:moveTo>
                    <a:pt x="161354" y="17304"/>
                  </a:moveTo>
                  <a:cubicBezTo>
                    <a:pt x="149514" y="5768"/>
                    <a:pt x="133222" y="0"/>
                    <a:pt x="112426" y="0"/>
                  </a:cubicBezTo>
                  <a:lnTo>
                    <a:pt x="7286" y="0"/>
                  </a:lnTo>
                  <a:cubicBezTo>
                    <a:pt x="2429" y="0"/>
                    <a:pt x="0" y="2429"/>
                    <a:pt x="0" y="7286"/>
                  </a:cubicBezTo>
                  <a:lnTo>
                    <a:pt x="0" y="284709"/>
                  </a:lnTo>
                  <a:cubicBezTo>
                    <a:pt x="0" y="289515"/>
                    <a:pt x="2429" y="291944"/>
                    <a:pt x="7286" y="291944"/>
                  </a:cubicBezTo>
                  <a:lnTo>
                    <a:pt x="112426" y="291944"/>
                  </a:lnTo>
                  <a:cubicBezTo>
                    <a:pt x="133222" y="291944"/>
                    <a:pt x="149514" y="286125"/>
                    <a:pt x="161354" y="274437"/>
                  </a:cubicBezTo>
                  <a:cubicBezTo>
                    <a:pt x="173143" y="262750"/>
                    <a:pt x="179113" y="246508"/>
                    <a:pt x="179113" y="225713"/>
                  </a:cubicBezTo>
                  <a:lnTo>
                    <a:pt x="179113" y="57174"/>
                  </a:lnTo>
                  <a:cubicBezTo>
                    <a:pt x="179113" y="36076"/>
                    <a:pt x="173143" y="28840"/>
                    <a:pt x="161354" y="17304"/>
                  </a:cubicBezTo>
                  <a:moveTo>
                    <a:pt x="137219" y="223992"/>
                  </a:moveTo>
                  <a:cubicBezTo>
                    <a:pt x="137219" y="245091"/>
                    <a:pt x="126948" y="255615"/>
                    <a:pt x="106405" y="255615"/>
                  </a:cubicBezTo>
                  <a:lnTo>
                    <a:pt x="46195" y="255615"/>
                  </a:lnTo>
                  <a:cubicBezTo>
                    <a:pt x="43058" y="255615"/>
                    <a:pt x="41489" y="254047"/>
                    <a:pt x="41489" y="250910"/>
                  </a:cubicBezTo>
                  <a:lnTo>
                    <a:pt x="41489" y="40629"/>
                  </a:lnTo>
                  <a:cubicBezTo>
                    <a:pt x="41489" y="37796"/>
                    <a:pt x="43058" y="36329"/>
                    <a:pt x="46195" y="36329"/>
                  </a:cubicBezTo>
                  <a:lnTo>
                    <a:pt x="106456" y="36329"/>
                  </a:lnTo>
                  <a:cubicBezTo>
                    <a:pt x="126998" y="36329"/>
                    <a:pt x="137269" y="37796"/>
                    <a:pt x="137269" y="58844"/>
                  </a:cubicBezTo>
                  <a:lnTo>
                    <a:pt x="137269" y="223992"/>
                  </a:lnTo>
                  <a:close/>
                </a:path>
              </a:pathLst>
            </a:custGeom>
            <a:solidFill>
              <a:srgbClr val="CB1E4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121" name="Google Shape;121;p6"/>
            <p:cNvSpPr/>
            <p:nvPr/>
          </p:nvSpPr>
          <p:spPr>
            <a:xfrm>
              <a:off x="581164" y="1774310"/>
              <a:ext cx="41489" cy="217920"/>
            </a:xfrm>
            <a:custGeom>
              <a:rect b="b" l="l" r="r" t="t"/>
              <a:pathLst>
                <a:path extrusionOk="0" h="217920" w="41489">
                  <a:moveTo>
                    <a:pt x="34204" y="0"/>
                  </a:moveTo>
                  <a:lnTo>
                    <a:pt x="6831" y="0"/>
                  </a:lnTo>
                  <a:cubicBezTo>
                    <a:pt x="2277" y="0"/>
                    <a:pt x="0" y="2429"/>
                    <a:pt x="0" y="7235"/>
                  </a:cubicBezTo>
                  <a:lnTo>
                    <a:pt x="0" y="210685"/>
                  </a:lnTo>
                  <a:cubicBezTo>
                    <a:pt x="0" y="215492"/>
                    <a:pt x="2429" y="217921"/>
                    <a:pt x="7235" y="217921"/>
                  </a:cubicBezTo>
                  <a:lnTo>
                    <a:pt x="34608" y="217921"/>
                  </a:lnTo>
                  <a:cubicBezTo>
                    <a:pt x="37189" y="217921"/>
                    <a:pt x="38960" y="217415"/>
                    <a:pt x="39972" y="216453"/>
                  </a:cubicBezTo>
                  <a:cubicBezTo>
                    <a:pt x="40933" y="215441"/>
                    <a:pt x="41489" y="213519"/>
                    <a:pt x="41489" y="210685"/>
                  </a:cubicBezTo>
                  <a:lnTo>
                    <a:pt x="41489" y="7235"/>
                  </a:lnTo>
                  <a:cubicBezTo>
                    <a:pt x="41489" y="2429"/>
                    <a:pt x="39061" y="0"/>
                    <a:pt x="34204" y="0"/>
                  </a:cubicBezTo>
                </a:path>
              </a:pathLst>
            </a:custGeom>
            <a:solidFill>
              <a:srgbClr val="CB1E4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122" name="Google Shape;122;p6"/>
            <p:cNvSpPr/>
            <p:nvPr/>
          </p:nvSpPr>
          <p:spPr>
            <a:xfrm>
              <a:off x="581164" y="1701349"/>
              <a:ext cx="41439" cy="43918"/>
            </a:xfrm>
            <a:custGeom>
              <a:rect b="b" l="l" r="r" t="t"/>
              <a:pathLst>
                <a:path extrusionOk="0" h="43918" w="41439">
                  <a:moveTo>
                    <a:pt x="34608" y="0"/>
                  </a:moveTo>
                  <a:lnTo>
                    <a:pt x="6831" y="0"/>
                  </a:lnTo>
                  <a:cubicBezTo>
                    <a:pt x="2277" y="0"/>
                    <a:pt x="0" y="2277"/>
                    <a:pt x="0" y="6881"/>
                  </a:cubicBezTo>
                  <a:lnTo>
                    <a:pt x="0" y="36683"/>
                  </a:lnTo>
                  <a:cubicBezTo>
                    <a:pt x="0" y="41489"/>
                    <a:pt x="2226" y="43918"/>
                    <a:pt x="6831" y="43918"/>
                  </a:cubicBezTo>
                  <a:lnTo>
                    <a:pt x="34608" y="43918"/>
                  </a:lnTo>
                  <a:cubicBezTo>
                    <a:pt x="39162" y="43918"/>
                    <a:pt x="41439" y="41489"/>
                    <a:pt x="41439" y="36683"/>
                  </a:cubicBezTo>
                  <a:lnTo>
                    <a:pt x="41439" y="6831"/>
                  </a:lnTo>
                  <a:cubicBezTo>
                    <a:pt x="41489" y="2277"/>
                    <a:pt x="39162" y="0"/>
                    <a:pt x="34608" y="0"/>
                  </a:cubicBezTo>
                </a:path>
              </a:pathLst>
            </a:custGeom>
            <a:solidFill>
              <a:srgbClr val="CB1E4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123" name="Google Shape;123;p6"/>
            <p:cNvSpPr/>
            <p:nvPr/>
          </p:nvSpPr>
          <p:spPr>
            <a:xfrm>
              <a:off x="658122" y="1774310"/>
              <a:ext cx="169651" cy="284556"/>
            </a:xfrm>
            <a:custGeom>
              <a:rect b="b" l="l" r="r" t="t"/>
              <a:pathLst>
                <a:path extrusionOk="0" h="284556" w="169651">
                  <a:moveTo>
                    <a:pt x="161961" y="0"/>
                  </a:moveTo>
                  <a:lnTo>
                    <a:pt x="66231" y="0"/>
                  </a:lnTo>
                  <a:cubicBezTo>
                    <a:pt x="45436" y="0"/>
                    <a:pt x="29194" y="5768"/>
                    <a:pt x="17557" y="17254"/>
                  </a:cubicBezTo>
                  <a:cubicBezTo>
                    <a:pt x="5869" y="28790"/>
                    <a:pt x="0" y="45132"/>
                    <a:pt x="0" y="66181"/>
                  </a:cubicBezTo>
                  <a:lnTo>
                    <a:pt x="0" y="140963"/>
                  </a:lnTo>
                  <a:cubicBezTo>
                    <a:pt x="0" y="162062"/>
                    <a:pt x="5464" y="178405"/>
                    <a:pt x="16444" y="189941"/>
                  </a:cubicBezTo>
                  <a:cubicBezTo>
                    <a:pt x="27424" y="201477"/>
                    <a:pt x="43159" y="207194"/>
                    <a:pt x="63651" y="207194"/>
                  </a:cubicBezTo>
                  <a:lnTo>
                    <a:pt x="82878" y="207194"/>
                  </a:lnTo>
                  <a:cubicBezTo>
                    <a:pt x="104533" y="207194"/>
                    <a:pt x="118953" y="199503"/>
                    <a:pt x="126088" y="184122"/>
                  </a:cubicBezTo>
                  <a:lnTo>
                    <a:pt x="127808" y="184122"/>
                  </a:lnTo>
                  <a:lnTo>
                    <a:pt x="127808" y="216605"/>
                  </a:lnTo>
                  <a:cubicBezTo>
                    <a:pt x="127808" y="237653"/>
                    <a:pt x="117385" y="248228"/>
                    <a:pt x="96589" y="248228"/>
                  </a:cubicBezTo>
                  <a:lnTo>
                    <a:pt x="22617" y="248228"/>
                  </a:lnTo>
                  <a:cubicBezTo>
                    <a:pt x="17760" y="248228"/>
                    <a:pt x="15381" y="250657"/>
                    <a:pt x="15381" y="255514"/>
                  </a:cubicBezTo>
                  <a:lnTo>
                    <a:pt x="15381" y="277726"/>
                  </a:lnTo>
                  <a:cubicBezTo>
                    <a:pt x="15381" y="282280"/>
                    <a:pt x="17810" y="284557"/>
                    <a:pt x="22617" y="284557"/>
                  </a:cubicBezTo>
                  <a:lnTo>
                    <a:pt x="102965" y="284557"/>
                  </a:lnTo>
                  <a:cubicBezTo>
                    <a:pt x="123760" y="284557"/>
                    <a:pt x="140052" y="278789"/>
                    <a:pt x="151892" y="267303"/>
                  </a:cubicBezTo>
                  <a:cubicBezTo>
                    <a:pt x="163681" y="255717"/>
                    <a:pt x="169651" y="239576"/>
                    <a:pt x="169651" y="218781"/>
                  </a:cubicBezTo>
                  <a:lnTo>
                    <a:pt x="169651" y="7235"/>
                  </a:lnTo>
                  <a:cubicBezTo>
                    <a:pt x="169651" y="2429"/>
                    <a:pt x="167122" y="0"/>
                    <a:pt x="161961" y="0"/>
                  </a:cubicBezTo>
                  <a:moveTo>
                    <a:pt x="127757" y="134638"/>
                  </a:moveTo>
                  <a:cubicBezTo>
                    <a:pt x="127757" y="158571"/>
                    <a:pt x="116069" y="170511"/>
                    <a:pt x="92694" y="170511"/>
                  </a:cubicBezTo>
                  <a:lnTo>
                    <a:pt x="72202" y="170511"/>
                  </a:lnTo>
                  <a:cubicBezTo>
                    <a:pt x="51963" y="170511"/>
                    <a:pt x="41844" y="159987"/>
                    <a:pt x="41844" y="138888"/>
                  </a:cubicBezTo>
                  <a:lnTo>
                    <a:pt x="41844" y="67952"/>
                  </a:lnTo>
                  <a:cubicBezTo>
                    <a:pt x="41844" y="46903"/>
                    <a:pt x="51963" y="36329"/>
                    <a:pt x="72202" y="36329"/>
                  </a:cubicBezTo>
                  <a:lnTo>
                    <a:pt x="123052" y="36329"/>
                  </a:lnTo>
                  <a:cubicBezTo>
                    <a:pt x="126189" y="36329"/>
                    <a:pt x="127757" y="37745"/>
                    <a:pt x="127757" y="40579"/>
                  </a:cubicBezTo>
                  <a:lnTo>
                    <a:pt x="127757" y="134638"/>
                  </a:lnTo>
                  <a:close/>
                </a:path>
              </a:pathLst>
            </a:custGeom>
            <a:solidFill>
              <a:srgbClr val="CB1E4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124" name="Google Shape;124;p6"/>
            <p:cNvSpPr/>
            <p:nvPr/>
          </p:nvSpPr>
          <p:spPr>
            <a:xfrm>
              <a:off x="866227" y="1701349"/>
              <a:ext cx="41439" cy="43918"/>
            </a:xfrm>
            <a:custGeom>
              <a:rect b="b" l="l" r="r" t="t"/>
              <a:pathLst>
                <a:path extrusionOk="0" h="43918" w="41439">
                  <a:moveTo>
                    <a:pt x="34608" y="0"/>
                  </a:moveTo>
                  <a:lnTo>
                    <a:pt x="6831" y="0"/>
                  </a:lnTo>
                  <a:cubicBezTo>
                    <a:pt x="2277" y="0"/>
                    <a:pt x="0" y="2277"/>
                    <a:pt x="0" y="6881"/>
                  </a:cubicBezTo>
                  <a:lnTo>
                    <a:pt x="0" y="36683"/>
                  </a:lnTo>
                  <a:cubicBezTo>
                    <a:pt x="0" y="41489"/>
                    <a:pt x="2277" y="43918"/>
                    <a:pt x="6831" y="43918"/>
                  </a:cubicBezTo>
                  <a:lnTo>
                    <a:pt x="34608" y="43918"/>
                  </a:lnTo>
                  <a:cubicBezTo>
                    <a:pt x="39162" y="43918"/>
                    <a:pt x="41439" y="41489"/>
                    <a:pt x="41439" y="36683"/>
                  </a:cubicBezTo>
                  <a:lnTo>
                    <a:pt x="41439" y="6831"/>
                  </a:lnTo>
                  <a:cubicBezTo>
                    <a:pt x="41489" y="2277"/>
                    <a:pt x="39213" y="0"/>
                    <a:pt x="34608" y="0"/>
                  </a:cubicBezTo>
                </a:path>
              </a:pathLst>
            </a:custGeom>
            <a:solidFill>
              <a:srgbClr val="CB1E4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125" name="Google Shape;125;p6"/>
            <p:cNvSpPr/>
            <p:nvPr/>
          </p:nvSpPr>
          <p:spPr>
            <a:xfrm>
              <a:off x="866227" y="1774310"/>
              <a:ext cx="41489" cy="217920"/>
            </a:xfrm>
            <a:custGeom>
              <a:rect b="b" l="l" r="r" t="t"/>
              <a:pathLst>
                <a:path extrusionOk="0" h="217920" w="41489">
                  <a:moveTo>
                    <a:pt x="34204" y="0"/>
                  </a:moveTo>
                  <a:lnTo>
                    <a:pt x="6831" y="0"/>
                  </a:lnTo>
                  <a:cubicBezTo>
                    <a:pt x="2277" y="0"/>
                    <a:pt x="0" y="2429"/>
                    <a:pt x="0" y="7235"/>
                  </a:cubicBezTo>
                  <a:lnTo>
                    <a:pt x="0" y="210685"/>
                  </a:lnTo>
                  <a:cubicBezTo>
                    <a:pt x="0" y="215492"/>
                    <a:pt x="2429" y="217921"/>
                    <a:pt x="7286" y="217921"/>
                  </a:cubicBezTo>
                  <a:lnTo>
                    <a:pt x="34659" y="217921"/>
                  </a:lnTo>
                  <a:cubicBezTo>
                    <a:pt x="37239" y="217921"/>
                    <a:pt x="39010" y="217415"/>
                    <a:pt x="39972" y="216453"/>
                  </a:cubicBezTo>
                  <a:cubicBezTo>
                    <a:pt x="40983" y="215441"/>
                    <a:pt x="41489" y="213519"/>
                    <a:pt x="41489" y="210685"/>
                  </a:cubicBezTo>
                  <a:lnTo>
                    <a:pt x="41489" y="7235"/>
                  </a:lnTo>
                  <a:cubicBezTo>
                    <a:pt x="41489" y="2429"/>
                    <a:pt x="39061" y="0"/>
                    <a:pt x="34204" y="0"/>
                  </a:cubicBezTo>
                </a:path>
              </a:pathLst>
            </a:custGeom>
            <a:solidFill>
              <a:srgbClr val="CB1E4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126" name="Google Shape;126;p6"/>
            <p:cNvSpPr/>
            <p:nvPr/>
          </p:nvSpPr>
          <p:spPr>
            <a:xfrm>
              <a:off x="925274" y="1701552"/>
              <a:ext cx="130337" cy="290678"/>
            </a:xfrm>
            <a:custGeom>
              <a:rect b="b" l="l" r="r" t="t"/>
              <a:pathLst>
                <a:path extrusionOk="0" h="290678" w="130337">
                  <a:moveTo>
                    <a:pt x="122596" y="254401"/>
                  </a:moveTo>
                  <a:lnTo>
                    <a:pt x="105950" y="254401"/>
                  </a:lnTo>
                  <a:cubicBezTo>
                    <a:pt x="84547" y="254401"/>
                    <a:pt x="73872" y="244029"/>
                    <a:pt x="73872" y="223233"/>
                  </a:cubicBezTo>
                  <a:lnTo>
                    <a:pt x="73872" y="113337"/>
                  </a:lnTo>
                  <a:cubicBezTo>
                    <a:pt x="73872" y="110504"/>
                    <a:pt x="75440" y="109087"/>
                    <a:pt x="78577" y="109087"/>
                  </a:cubicBezTo>
                  <a:lnTo>
                    <a:pt x="118346" y="109087"/>
                  </a:lnTo>
                  <a:cubicBezTo>
                    <a:pt x="123457" y="109087"/>
                    <a:pt x="126037" y="106810"/>
                    <a:pt x="126037" y="102256"/>
                  </a:cubicBezTo>
                  <a:lnTo>
                    <a:pt x="126037" y="80044"/>
                  </a:lnTo>
                  <a:cubicBezTo>
                    <a:pt x="126037" y="75238"/>
                    <a:pt x="123457" y="72809"/>
                    <a:pt x="118346" y="72809"/>
                  </a:cubicBezTo>
                  <a:lnTo>
                    <a:pt x="78577" y="72809"/>
                  </a:lnTo>
                  <a:cubicBezTo>
                    <a:pt x="75440" y="72809"/>
                    <a:pt x="73872" y="71342"/>
                    <a:pt x="73872" y="68508"/>
                  </a:cubicBezTo>
                  <a:lnTo>
                    <a:pt x="73872" y="7286"/>
                  </a:lnTo>
                  <a:cubicBezTo>
                    <a:pt x="73872" y="2429"/>
                    <a:pt x="71443" y="0"/>
                    <a:pt x="66636" y="0"/>
                  </a:cubicBezTo>
                  <a:lnTo>
                    <a:pt x="39719" y="0"/>
                  </a:lnTo>
                  <a:cubicBezTo>
                    <a:pt x="34608" y="0"/>
                    <a:pt x="32028" y="2429"/>
                    <a:pt x="32028" y="7286"/>
                  </a:cubicBezTo>
                  <a:lnTo>
                    <a:pt x="32028" y="68458"/>
                  </a:lnTo>
                  <a:cubicBezTo>
                    <a:pt x="32028" y="71291"/>
                    <a:pt x="30611" y="72758"/>
                    <a:pt x="27778" y="72758"/>
                  </a:cubicBezTo>
                  <a:lnTo>
                    <a:pt x="7235" y="72758"/>
                  </a:lnTo>
                  <a:cubicBezTo>
                    <a:pt x="2429" y="72758"/>
                    <a:pt x="0" y="75187"/>
                    <a:pt x="0" y="79994"/>
                  </a:cubicBezTo>
                  <a:lnTo>
                    <a:pt x="0" y="102206"/>
                  </a:lnTo>
                  <a:cubicBezTo>
                    <a:pt x="0" y="104786"/>
                    <a:pt x="455" y="106557"/>
                    <a:pt x="1518" y="107569"/>
                  </a:cubicBezTo>
                  <a:cubicBezTo>
                    <a:pt x="2530" y="108581"/>
                    <a:pt x="4402" y="109036"/>
                    <a:pt x="7235" y="109036"/>
                  </a:cubicBezTo>
                  <a:lnTo>
                    <a:pt x="27778" y="109036"/>
                  </a:lnTo>
                  <a:cubicBezTo>
                    <a:pt x="30611" y="109036"/>
                    <a:pt x="32028" y="110453"/>
                    <a:pt x="32028" y="113286"/>
                  </a:cubicBezTo>
                  <a:lnTo>
                    <a:pt x="32028" y="225308"/>
                  </a:lnTo>
                  <a:cubicBezTo>
                    <a:pt x="32028" y="246103"/>
                    <a:pt x="38049" y="262193"/>
                    <a:pt x="49990" y="273577"/>
                  </a:cubicBezTo>
                  <a:cubicBezTo>
                    <a:pt x="61931" y="285012"/>
                    <a:pt x="78476" y="290679"/>
                    <a:pt x="99575" y="290679"/>
                  </a:cubicBezTo>
                  <a:lnTo>
                    <a:pt x="122647" y="290679"/>
                  </a:lnTo>
                  <a:cubicBezTo>
                    <a:pt x="127757" y="290679"/>
                    <a:pt x="130338" y="288402"/>
                    <a:pt x="130338" y="283848"/>
                  </a:cubicBezTo>
                  <a:lnTo>
                    <a:pt x="130338" y="261636"/>
                  </a:lnTo>
                  <a:cubicBezTo>
                    <a:pt x="130287" y="256830"/>
                    <a:pt x="127757" y="254401"/>
                    <a:pt x="122596" y="254401"/>
                  </a:cubicBezTo>
                </a:path>
              </a:pathLst>
            </a:custGeom>
            <a:solidFill>
              <a:srgbClr val="CB1E4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127" name="Google Shape;127;p6"/>
            <p:cNvSpPr/>
            <p:nvPr/>
          </p:nvSpPr>
          <p:spPr>
            <a:xfrm>
              <a:off x="1075243" y="1774310"/>
              <a:ext cx="169651" cy="217920"/>
            </a:xfrm>
            <a:custGeom>
              <a:rect b="b" l="l" r="r" t="t"/>
              <a:pathLst>
                <a:path extrusionOk="0" h="217920" w="169651">
                  <a:moveTo>
                    <a:pt x="161961" y="0"/>
                  </a:moveTo>
                  <a:lnTo>
                    <a:pt x="66231" y="0"/>
                  </a:lnTo>
                  <a:cubicBezTo>
                    <a:pt x="45132" y="0"/>
                    <a:pt x="28840" y="5768"/>
                    <a:pt x="17304" y="17254"/>
                  </a:cubicBezTo>
                  <a:cubicBezTo>
                    <a:pt x="5768" y="28790"/>
                    <a:pt x="0" y="45132"/>
                    <a:pt x="0" y="66181"/>
                  </a:cubicBezTo>
                  <a:lnTo>
                    <a:pt x="0" y="151689"/>
                  </a:lnTo>
                  <a:cubicBezTo>
                    <a:pt x="0" y="172485"/>
                    <a:pt x="5768" y="188726"/>
                    <a:pt x="17304" y="200414"/>
                  </a:cubicBezTo>
                  <a:cubicBezTo>
                    <a:pt x="28840" y="212102"/>
                    <a:pt x="45183" y="217921"/>
                    <a:pt x="66231" y="217921"/>
                  </a:cubicBezTo>
                  <a:lnTo>
                    <a:pt x="82878" y="217921"/>
                  </a:lnTo>
                  <a:cubicBezTo>
                    <a:pt x="104786" y="217921"/>
                    <a:pt x="119206" y="210382"/>
                    <a:pt x="126037" y="195253"/>
                  </a:cubicBezTo>
                  <a:lnTo>
                    <a:pt x="127757" y="195253"/>
                  </a:lnTo>
                  <a:lnTo>
                    <a:pt x="127757" y="210685"/>
                  </a:lnTo>
                  <a:cubicBezTo>
                    <a:pt x="127757" y="215543"/>
                    <a:pt x="130186" y="217921"/>
                    <a:pt x="135043" y="217921"/>
                  </a:cubicBezTo>
                  <a:lnTo>
                    <a:pt x="161961" y="217921"/>
                  </a:lnTo>
                  <a:cubicBezTo>
                    <a:pt x="167122" y="217921"/>
                    <a:pt x="169651" y="215492"/>
                    <a:pt x="169651" y="210685"/>
                  </a:cubicBezTo>
                  <a:lnTo>
                    <a:pt x="169651" y="7235"/>
                  </a:lnTo>
                  <a:cubicBezTo>
                    <a:pt x="169651" y="2429"/>
                    <a:pt x="167122" y="0"/>
                    <a:pt x="161961" y="0"/>
                  </a:cubicBezTo>
                  <a:moveTo>
                    <a:pt x="127808" y="145314"/>
                  </a:moveTo>
                  <a:cubicBezTo>
                    <a:pt x="127808" y="169550"/>
                    <a:pt x="116120" y="181643"/>
                    <a:pt x="92744" y="181643"/>
                  </a:cubicBezTo>
                  <a:lnTo>
                    <a:pt x="72202" y="181643"/>
                  </a:lnTo>
                  <a:cubicBezTo>
                    <a:pt x="51710" y="181643"/>
                    <a:pt x="41439" y="171119"/>
                    <a:pt x="41439" y="150020"/>
                  </a:cubicBezTo>
                  <a:lnTo>
                    <a:pt x="41439" y="67952"/>
                  </a:lnTo>
                  <a:cubicBezTo>
                    <a:pt x="41439" y="46903"/>
                    <a:pt x="51710" y="36329"/>
                    <a:pt x="72202" y="36329"/>
                  </a:cubicBezTo>
                  <a:lnTo>
                    <a:pt x="123052" y="36329"/>
                  </a:lnTo>
                  <a:cubicBezTo>
                    <a:pt x="126189" y="36329"/>
                    <a:pt x="127757" y="37745"/>
                    <a:pt x="127757" y="40579"/>
                  </a:cubicBezTo>
                  <a:lnTo>
                    <a:pt x="127757" y="145314"/>
                  </a:lnTo>
                  <a:close/>
                </a:path>
              </a:pathLst>
            </a:custGeom>
            <a:solidFill>
              <a:srgbClr val="CB1E4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128" name="Google Shape;128;p6"/>
            <p:cNvSpPr/>
            <p:nvPr/>
          </p:nvSpPr>
          <p:spPr>
            <a:xfrm>
              <a:off x="1283348" y="1700894"/>
              <a:ext cx="41489" cy="291387"/>
            </a:xfrm>
            <a:custGeom>
              <a:rect b="b" l="l" r="r" t="t"/>
              <a:pathLst>
                <a:path extrusionOk="0" h="291387" w="41489">
                  <a:moveTo>
                    <a:pt x="34203" y="0"/>
                  </a:moveTo>
                  <a:lnTo>
                    <a:pt x="7286" y="0"/>
                  </a:lnTo>
                  <a:cubicBezTo>
                    <a:pt x="2429" y="0"/>
                    <a:pt x="0" y="2429"/>
                    <a:pt x="0" y="7286"/>
                  </a:cubicBezTo>
                  <a:lnTo>
                    <a:pt x="0" y="284152"/>
                  </a:lnTo>
                  <a:cubicBezTo>
                    <a:pt x="0" y="288959"/>
                    <a:pt x="2429" y="291387"/>
                    <a:pt x="7286" y="291387"/>
                  </a:cubicBezTo>
                  <a:lnTo>
                    <a:pt x="34203" y="291387"/>
                  </a:lnTo>
                  <a:cubicBezTo>
                    <a:pt x="39061" y="291387"/>
                    <a:pt x="41489" y="288959"/>
                    <a:pt x="41489" y="284152"/>
                  </a:cubicBezTo>
                  <a:lnTo>
                    <a:pt x="41489" y="7286"/>
                  </a:lnTo>
                  <a:cubicBezTo>
                    <a:pt x="41489" y="2479"/>
                    <a:pt x="39061" y="0"/>
                    <a:pt x="34203" y="0"/>
                  </a:cubicBezTo>
                </a:path>
              </a:pathLst>
            </a:custGeom>
            <a:solidFill>
              <a:srgbClr val="CB1E4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129" name="Google Shape;129;p6"/>
            <p:cNvSpPr/>
            <p:nvPr/>
          </p:nvSpPr>
          <p:spPr>
            <a:xfrm>
              <a:off x="1373056" y="1700338"/>
              <a:ext cx="171018" cy="291943"/>
            </a:xfrm>
            <a:custGeom>
              <a:rect b="b" l="l" r="r" t="t"/>
              <a:pathLst>
                <a:path extrusionOk="0" h="291943" w="171018">
                  <a:moveTo>
                    <a:pt x="166312" y="0"/>
                  </a:moveTo>
                  <a:lnTo>
                    <a:pt x="153916" y="0"/>
                  </a:lnTo>
                  <a:cubicBezTo>
                    <a:pt x="151032" y="0"/>
                    <a:pt x="149615" y="1720"/>
                    <a:pt x="149615" y="5161"/>
                  </a:cubicBezTo>
                  <a:lnTo>
                    <a:pt x="149615" y="138939"/>
                  </a:lnTo>
                  <a:cubicBezTo>
                    <a:pt x="149615" y="141519"/>
                    <a:pt x="148198" y="142784"/>
                    <a:pt x="145314" y="142784"/>
                  </a:cubicBezTo>
                  <a:lnTo>
                    <a:pt x="25653" y="142784"/>
                  </a:lnTo>
                  <a:cubicBezTo>
                    <a:pt x="22769" y="142784"/>
                    <a:pt x="21403" y="141519"/>
                    <a:pt x="21403" y="138939"/>
                  </a:cubicBezTo>
                  <a:lnTo>
                    <a:pt x="21403" y="5161"/>
                  </a:lnTo>
                  <a:cubicBezTo>
                    <a:pt x="21403" y="1720"/>
                    <a:pt x="19834" y="0"/>
                    <a:pt x="16697" y="0"/>
                  </a:cubicBezTo>
                  <a:lnTo>
                    <a:pt x="4301" y="0"/>
                  </a:lnTo>
                  <a:cubicBezTo>
                    <a:pt x="1417" y="0"/>
                    <a:pt x="0" y="1720"/>
                    <a:pt x="0" y="5161"/>
                  </a:cubicBezTo>
                  <a:lnTo>
                    <a:pt x="0" y="286834"/>
                  </a:lnTo>
                  <a:cubicBezTo>
                    <a:pt x="0" y="290274"/>
                    <a:pt x="1417" y="291944"/>
                    <a:pt x="4301" y="291944"/>
                  </a:cubicBezTo>
                  <a:lnTo>
                    <a:pt x="16697" y="291944"/>
                  </a:lnTo>
                  <a:cubicBezTo>
                    <a:pt x="19834" y="291944"/>
                    <a:pt x="21403" y="290274"/>
                    <a:pt x="21403" y="286834"/>
                  </a:cubicBezTo>
                  <a:lnTo>
                    <a:pt x="21403" y="165907"/>
                  </a:lnTo>
                  <a:cubicBezTo>
                    <a:pt x="21403" y="163377"/>
                    <a:pt x="22819" y="162062"/>
                    <a:pt x="25653" y="162062"/>
                  </a:cubicBezTo>
                  <a:lnTo>
                    <a:pt x="145314" y="162062"/>
                  </a:lnTo>
                  <a:cubicBezTo>
                    <a:pt x="148198" y="162062"/>
                    <a:pt x="149615" y="163377"/>
                    <a:pt x="149615" y="165907"/>
                  </a:cubicBezTo>
                  <a:lnTo>
                    <a:pt x="149615" y="286834"/>
                  </a:lnTo>
                  <a:cubicBezTo>
                    <a:pt x="149615" y="290274"/>
                    <a:pt x="151032" y="291944"/>
                    <a:pt x="153916" y="291944"/>
                  </a:cubicBezTo>
                  <a:lnTo>
                    <a:pt x="166312" y="291944"/>
                  </a:lnTo>
                  <a:cubicBezTo>
                    <a:pt x="169449" y="291944"/>
                    <a:pt x="171018" y="290274"/>
                    <a:pt x="171018" y="286834"/>
                  </a:cubicBezTo>
                  <a:lnTo>
                    <a:pt x="171018" y="5161"/>
                  </a:lnTo>
                  <a:cubicBezTo>
                    <a:pt x="171068" y="1720"/>
                    <a:pt x="169500" y="0"/>
                    <a:pt x="166312" y="0"/>
                  </a:cubicBezTo>
                </a:path>
              </a:pathLst>
            </a:custGeom>
            <a:solidFill>
              <a:srgbClr val="33383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130" name="Google Shape;130;p6"/>
            <p:cNvSpPr/>
            <p:nvPr/>
          </p:nvSpPr>
          <p:spPr>
            <a:xfrm>
              <a:off x="1591129" y="1774310"/>
              <a:ext cx="156799" cy="217971"/>
            </a:xfrm>
            <a:custGeom>
              <a:rect b="b" l="l" r="r" t="t"/>
              <a:pathLst>
                <a:path extrusionOk="0" h="217971" w="156799">
                  <a:moveTo>
                    <a:pt x="96539" y="0"/>
                  </a:moveTo>
                  <a:lnTo>
                    <a:pt x="59806" y="0"/>
                  </a:lnTo>
                  <a:cubicBezTo>
                    <a:pt x="41287" y="0"/>
                    <a:pt x="26715" y="5414"/>
                    <a:pt x="15989" y="16242"/>
                  </a:cubicBezTo>
                  <a:cubicBezTo>
                    <a:pt x="5313" y="27069"/>
                    <a:pt x="0" y="41844"/>
                    <a:pt x="0" y="60666"/>
                  </a:cubicBezTo>
                  <a:lnTo>
                    <a:pt x="0" y="157255"/>
                  </a:lnTo>
                  <a:cubicBezTo>
                    <a:pt x="0" y="176077"/>
                    <a:pt x="5313" y="190902"/>
                    <a:pt x="15989" y="201730"/>
                  </a:cubicBezTo>
                  <a:cubicBezTo>
                    <a:pt x="26715" y="212557"/>
                    <a:pt x="41287" y="217971"/>
                    <a:pt x="59806" y="217971"/>
                  </a:cubicBezTo>
                  <a:lnTo>
                    <a:pt x="96539" y="217971"/>
                  </a:lnTo>
                  <a:cubicBezTo>
                    <a:pt x="115108" y="217971"/>
                    <a:pt x="129781" y="212557"/>
                    <a:pt x="140609" y="201730"/>
                  </a:cubicBezTo>
                  <a:cubicBezTo>
                    <a:pt x="151437" y="190902"/>
                    <a:pt x="156800" y="176077"/>
                    <a:pt x="156800" y="157255"/>
                  </a:cubicBezTo>
                  <a:lnTo>
                    <a:pt x="156800" y="60666"/>
                  </a:lnTo>
                  <a:cubicBezTo>
                    <a:pt x="156800" y="41844"/>
                    <a:pt x="151386" y="27069"/>
                    <a:pt x="140609" y="16242"/>
                  </a:cubicBezTo>
                  <a:cubicBezTo>
                    <a:pt x="129781" y="5414"/>
                    <a:pt x="115108" y="0"/>
                    <a:pt x="96539" y="0"/>
                  </a:cubicBezTo>
                  <a:moveTo>
                    <a:pt x="135499" y="156850"/>
                  </a:moveTo>
                  <a:cubicBezTo>
                    <a:pt x="135499" y="170258"/>
                    <a:pt x="131957" y="180580"/>
                    <a:pt x="124974" y="187866"/>
                  </a:cubicBezTo>
                  <a:cubicBezTo>
                    <a:pt x="117992" y="195102"/>
                    <a:pt x="107974" y="198744"/>
                    <a:pt x="94869" y="198744"/>
                  </a:cubicBezTo>
                  <a:lnTo>
                    <a:pt x="61526" y="198744"/>
                  </a:lnTo>
                  <a:cubicBezTo>
                    <a:pt x="48421" y="198744"/>
                    <a:pt x="38403" y="195102"/>
                    <a:pt x="31623" y="187866"/>
                  </a:cubicBezTo>
                  <a:cubicBezTo>
                    <a:pt x="24792" y="180580"/>
                    <a:pt x="21352" y="170258"/>
                    <a:pt x="21352" y="156850"/>
                  </a:cubicBezTo>
                  <a:lnTo>
                    <a:pt x="21352" y="61121"/>
                  </a:lnTo>
                  <a:cubicBezTo>
                    <a:pt x="21352" y="47713"/>
                    <a:pt x="24792" y="37340"/>
                    <a:pt x="31623" y="30105"/>
                  </a:cubicBezTo>
                  <a:cubicBezTo>
                    <a:pt x="38454" y="22819"/>
                    <a:pt x="48421" y="19176"/>
                    <a:pt x="61526" y="19176"/>
                  </a:cubicBezTo>
                  <a:lnTo>
                    <a:pt x="94869" y="19176"/>
                  </a:lnTo>
                  <a:cubicBezTo>
                    <a:pt x="107974" y="19176"/>
                    <a:pt x="118043" y="22819"/>
                    <a:pt x="124974" y="30105"/>
                  </a:cubicBezTo>
                  <a:cubicBezTo>
                    <a:pt x="131957" y="37340"/>
                    <a:pt x="135499" y="47713"/>
                    <a:pt x="135499" y="61121"/>
                  </a:cubicBezTo>
                  <a:lnTo>
                    <a:pt x="135499" y="156850"/>
                  </a:lnTo>
                  <a:close/>
                </a:path>
              </a:pathLst>
            </a:custGeom>
            <a:solidFill>
              <a:srgbClr val="33383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131" name="Google Shape;131;p6"/>
            <p:cNvSpPr/>
            <p:nvPr/>
          </p:nvSpPr>
          <p:spPr>
            <a:xfrm>
              <a:off x="1788204" y="1774310"/>
              <a:ext cx="154674" cy="217971"/>
            </a:xfrm>
            <a:custGeom>
              <a:rect b="b" l="l" r="r" t="t"/>
              <a:pathLst>
                <a:path extrusionOk="0" h="217971" w="154674">
                  <a:moveTo>
                    <a:pt x="150374" y="0"/>
                  </a:moveTo>
                  <a:lnTo>
                    <a:pt x="138028" y="0"/>
                  </a:lnTo>
                  <a:cubicBezTo>
                    <a:pt x="134891" y="0"/>
                    <a:pt x="133323" y="1670"/>
                    <a:pt x="133323" y="5110"/>
                  </a:cubicBezTo>
                  <a:lnTo>
                    <a:pt x="133323" y="156850"/>
                  </a:lnTo>
                  <a:cubicBezTo>
                    <a:pt x="133323" y="170258"/>
                    <a:pt x="129376" y="180580"/>
                    <a:pt x="121584" y="187866"/>
                  </a:cubicBezTo>
                  <a:cubicBezTo>
                    <a:pt x="113742" y="195102"/>
                    <a:pt x="103015" y="198744"/>
                    <a:pt x="89304" y="198744"/>
                  </a:cubicBezTo>
                  <a:lnTo>
                    <a:pt x="61526" y="198744"/>
                  </a:lnTo>
                  <a:cubicBezTo>
                    <a:pt x="48421" y="198744"/>
                    <a:pt x="38454" y="195051"/>
                    <a:pt x="31572" y="187613"/>
                  </a:cubicBezTo>
                  <a:cubicBezTo>
                    <a:pt x="24742" y="180226"/>
                    <a:pt x="21301" y="169803"/>
                    <a:pt x="21301" y="156446"/>
                  </a:cubicBezTo>
                  <a:lnTo>
                    <a:pt x="21301" y="5110"/>
                  </a:lnTo>
                  <a:cubicBezTo>
                    <a:pt x="21301" y="1720"/>
                    <a:pt x="19733" y="0"/>
                    <a:pt x="16646" y="0"/>
                  </a:cubicBezTo>
                  <a:lnTo>
                    <a:pt x="4250" y="0"/>
                  </a:lnTo>
                  <a:cubicBezTo>
                    <a:pt x="1417" y="0"/>
                    <a:pt x="0" y="1670"/>
                    <a:pt x="0" y="5110"/>
                  </a:cubicBezTo>
                  <a:lnTo>
                    <a:pt x="0" y="157255"/>
                  </a:lnTo>
                  <a:cubicBezTo>
                    <a:pt x="0" y="176077"/>
                    <a:pt x="5262" y="190902"/>
                    <a:pt x="15786" y="201730"/>
                  </a:cubicBezTo>
                  <a:cubicBezTo>
                    <a:pt x="26310" y="212557"/>
                    <a:pt x="40730" y="217971"/>
                    <a:pt x="58996" y="217971"/>
                  </a:cubicBezTo>
                  <a:lnTo>
                    <a:pt x="87178" y="217971"/>
                  </a:lnTo>
                  <a:cubicBezTo>
                    <a:pt x="109391" y="217971"/>
                    <a:pt x="124215" y="210584"/>
                    <a:pt x="131602" y="195759"/>
                  </a:cubicBezTo>
                  <a:lnTo>
                    <a:pt x="133323" y="195759"/>
                  </a:lnTo>
                  <a:lnTo>
                    <a:pt x="133323" y="212861"/>
                  </a:lnTo>
                  <a:cubicBezTo>
                    <a:pt x="133323" y="216302"/>
                    <a:pt x="134891" y="217971"/>
                    <a:pt x="138028" y="217971"/>
                  </a:cubicBezTo>
                  <a:lnTo>
                    <a:pt x="150374" y="217971"/>
                  </a:lnTo>
                  <a:cubicBezTo>
                    <a:pt x="153207" y="217971"/>
                    <a:pt x="154675" y="216302"/>
                    <a:pt x="154675" y="212861"/>
                  </a:cubicBezTo>
                  <a:lnTo>
                    <a:pt x="154675" y="5110"/>
                  </a:lnTo>
                  <a:cubicBezTo>
                    <a:pt x="154675" y="1720"/>
                    <a:pt x="153207" y="0"/>
                    <a:pt x="150374" y="0"/>
                  </a:cubicBezTo>
                </a:path>
              </a:pathLst>
            </a:custGeom>
            <a:solidFill>
              <a:srgbClr val="33383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132" name="Google Shape;132;p6"/>
            <p:cNvSpPr/>
            <p:nvPr/>
          </p:nvSpPr>
          <p:spPr>
            <a:xfrm>
              <a:off x="1979207" y="1774361"/>
              <a:ext cx="139849" cy="217971"/>
            </a:xfrm>
            <a:custGeom>
              <a:rect b="b" l="l" r="r" t="t"/>
              <a:pathLst>
                <a:path extrusionOk="0" h="217971" w="139849">
                  <a:moveTo>
                    <a:pt x="102560" y="105950"/>
                  </a:moveTo>
                  <a:lnTo>
                    <a:pt x="49130" y="84547"/>
                  </a:lnTo>
                  <a:cubicBezTo>
                    <a:pt x="40022" y="81410"/>
                    <a:pt x="33242" y="77565"/>
                    <a:pt x="28840" y="73011"/>
                  </a:cubicBezTo>
                  <a:cubicBezTo>
                    <a:pt x="24438" y="68458"/>
                    <a:pt x="22212" y="62184"/>
                    <a:pt x="22212" y="54189"/>
                  </a:cubicBezTo>
                  <a:lnTo>
                    <a:pt x="22212" y="44373"/>
                  </a:lnTo>
                  <a:cubicBezTo>
                    <a:pt x="22212" y="37543"/>
                    <a:pt x="25147" y="31572"/>
                    <a:pt x="30965" y="26462"/>
                  </a:cubicBezTo>
                  <a:cubicBezTo>
                    <a:pt x="36835" y="21352"/>
                    <a:pt x="45588" y="18771"/>
                    <a:pt x="57276" y="18771"/>
                  </a:cubicBezTo>
                  <a:lnTo>
                    <a:pt x="124367" y="18771"/>
                  </a:lnTo>
                  <a:cubicBezTo>
                    <a:pt x="127504" y="18771"/>
                    <a:pt x="129073" y="17355"/>
                    <a:pt x="129073" y="14521"/>
                  </a:cubicBezTo>
                  <a:lnTo>
                    <a:pt x="129073" y="4655"/>
                  </a:lnTo>
                  <a:cubicBezTo>
                    <a:pt x="129073" y="1518"/>
                    <a:pt x="127504" y="0"/>
                    <a:pt x="124367" y="0"/>
                  </a:cubicBezTo>
                  <a:lnTo>
                    <a:pt x="55151" y="0"/>
                  </a:lnTo>
                  <a:cubicBezTo>
                    <a:pt x="18367" y="0"/>
                    <a:pt x="0" y="16646"/>
                    <a:pt x="0" y="49990"/>
                  </a:cubicBezTo>
                  <a:cubicBezTo>
                    <a:pt x="0" y="63651"/>
                    <a:pt x="3036" y="74377"/>
                    <a:pt x="9209" y="82018"/>
                  </a:cubicBezTo>
                  <a:cubicBezTo>
                    <a:pt x="15331" y="89708"/>
                    <a:pt x="25703" y="96438"/>
                    <a:pt x="40224" y="102104"/>
                  </a:cubicBezTo>
                  <a:lnTo>
                    <a:pt x="93655" y="122647"/>
                  </a:lnTo>
                  <a:cubicBezTo>
                    <a:pt x="109643" y="128364"/>
                    <a:pt x="117638" y="140457"/>
                    <a:pt x="117638" y="158975"/>
                  </a:cubicBezTo>
                  <a:lnTo>
                    <a:pt x="117638" y="169247"/>
                  </a:lnTo>
                  <a:cubicBezTo>
                    <a:pt x="117638" y="189182"/>
                    <a:pt x="104786" y="199149"/>
                    <a:pt x="79184" y="199149"/>
                  </a:cubicBezTo>
                  <a:lnTo>
                    <a:pt x="6932" y="199149"/>
                  </a:lnTo>
                  <a:cubicBezTo>
                    <a:pt x="3795" y="199149"/>
                    <a:pt x="2226" y="200617"/>
                    <a:pt x="2226" y="203450"/>
                  </a:cubicBezTo>
                  <a:lnTo>
                    <a:pt x="2226" y="213266"/>
                  </a:lnTo>
                  <a:cubicBezTo>
                    <a:pt x="2226" y="216453"/>
                    <a:pt x="3795" y="217971"/>
                    <a:pt x="6932" y="217971"/>
                  </a:cubicBezTo>
                  <a:lnTo>
                    <a:pt x="81309" y="217971"/>
                  </a:lnTo>
                  <a:cubicBezTo>
                    <a:pt x="101244" y="217971"/>
                    <a:pt x="115968" y="213873"/>
                    <a:pt x="125531" y="205575"/>
                  </a:cubicBezTo>
                  <a:cubicBezTo>
                    <a:pt x="135043" y="197328"/>
                    <a:pt x="139850" y="184628"/>
                    <a:pt x="139850" y="167526"/>
                  </a:cubicBezTo>
                  <a:cubicBezTo>
                    <a:pt x="139850" y="150424"/>
                    <a:pt x="137371" y="137118"/>
                    <a:pt x="132361" y="127555"/>
                  </a:cubicBezTo>
                  <a:cubicBezTo>
                    <a:pt x="127251" y="117992"/>
                    <a:pt x="117334" y="110757"/>
                    <a:pt x="102560" y="105950"/>
                  </a:cubicBezTo>
                </a:path>
              </a:pathLst>
            </a:custGeom>
            <a:solidFill>
              <a:srgbClr val="33383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133" name="Google Shape;133;p6"/>
            <p:cNvSpPr/>
            <p:nvPr/>
          </p:nvSpPr>
          <p:spPr>
            <a:xfrm>
              <a:off x="2152704" y="1774310"/>
              <a:ext cx="156850" cy="217971"/>
            </a:xfrm>
            <a:custGeom>
              <a:rect b="b" l="l" r="r" t="t"/>
              <a:pathLst>
                <a:path extrusionOk="0" h="217971" w="156850">
                  <a:moveTo>
                    <a:pt x="96589" y="0"/>
                  </a:moveTo>
                  <a:lnTo>
                    <a:pt x="59856" y="0"/>
                  </a:lnTo>
                  <a:cubicBezTo>
                    <a:pt x="41287" y="0"/>
                    <a:pt x="26715" y="5414"/>
                    <a:pt x="16039" y="16242"/>
                  </a:cubicBezTo>
                  <a:cubicBezTo>
                    <a:pt x="5363" y="27069"/>
                    <a:pt x="0" y="41844"/>
                    <a:pt x="0" y="60666"/>
                  </a:cubicBezTo>
                  <a:lnTo>
                    <a:pt x="0" y="157255"/>
                  </a:lnTo>
                  <a:cubicBezTo>
                    <a:pt x="0" y="176077"/>
                    <a:pt x="5363" y="190902"/>
                    <a:pt x="16039" y="201730"/>
                  </a:cubicBezTo>
                  <a:cubicBezTo>
                    <a:pt x="26715" y="212557"/>
                    <a:pt x="41338" y="217971"/>
                    <a:pt x="59856" y="217971"/>
                  </a:cubicBezTo>
                  <a:lnTo>
                    <a:pt x="149160" y="217971"/>
                  </a:lnTo>
                  <a:cubicBezTo>
                    <a:pt x="152297" y="217971"/>
                    <a:pt x="153865" y="216453"/>
                    <a:pt x="153865" y="213266"/>
                  </a:cubicBezTo>
                  <a:lnTo>
                    <a:pt x="153865" y="203450"/>
                  </a:lnTo>
                  <a:cubicBezTo>
                    <a:pt x="153865" y="200313"/>
                    <a:pt x="152297" y="198744"/>
                    <a:pt x="149160" y="198744"/>
                  </a:cubicBezTo>
                  <a:lnTo>
                    <a:pt x="61526" y="198744"/>
                  </a:lnTo>
                  <a:cubicBezTo>
                    <a:pt x="48421" y="198744"/>
                    <a:pt x="38454" y="195102"/>
                    <a:pt x="31623" y="187866"/>
                  </a:cubicBezTo>
                  <a:cubicBezTo>
                    <a:pt x="24792" y="180580"/>
                    <a:pt x="21352" y="170258"/>
                    <a:pt x="21352" y="156850"/>
                  </a:cubicBezTo>
                  <a:lnTo>
                    <a:pt x="21352" y="123962"/>
                  </a:lnTo>
                  <a:cubicBezTo>
                    <a:pt x="21352" y="121382"/>
                    <a:pt x="22617" y="120117"/>
                    <a:pt x="25197" y="120117"/>
                  </a:cubicBezTo>
                  <a:lnTo>
                    <a:pt x="151740" y="120117"/>
                  </a:lnTo>
                  <a:cubicBezTo>
                    <a:pt x="155181" y="120117"/>
                    <a:pt x="156850" y="118397"/>
                    <a:pt x="156850" y="115007"/>
                  </a:cubicBezTo>
                  <a:lnTo>
                    <a:pt x="156850" y="60666"/>
                  </a:lnTo>
                  <a:cubicBezTo>
                    <a:pt x="156850" y="41844"/>
                    <a:pt x="151437" y="27069"/>
                    <a:pt x="140609" y="16242"/>
                  </a:cubicBezTo>
                  <a:cubicBezTo>
                    <a:pt x="129781" y="5414"/>
                    <a:pt x="115108" y="0"/>
                    <a:pt x="96589" y="0"/>
                  </a:cubicBezTo>
                  <a:moveTo>
                    <a:pt x="135499" y="99170"/>
                  </a:moveTo>
                  <a:cubicBezTo>
                    <a:pt x="135499" y="101750"/>
                    <a:pt x="134234" y="103015"/>
                    <a:pt x="131653" y="103015"/>
                  </a:cubicBezTo>
                  <a:lnTo>
                    <a:pt x="25197" y="103015"/>
                  </a:lnTo>
                  <a:cubicBezTo>
                    <a:pt x="22617" y="103015"/>
                    <a:pt x="21352" y="101700"/>
                    <a:pt x="21352" y="99170"/>
                  </a:cubicBezTo>
                  <a:lnTo>
                    <a:pt x="21352" y="61121"/>
                  </a:lnTo>
                  <a:cubicBezTo>
                    <a:pt x="21352" y="47713"/>
                    <a:pt x="24792" y="37391"/>
                    <a:pt x="31623" y="30105"/>
                  </a:cubicBezTo>
                  <a:cubicBezTo>
                    <a:pt x="38454" y="22819"/>
                    <a:pt x="48421" y="19176"/>
                    <a:pt x="61526" y="19176"/>
                  </a:cubicBezTo>
                  <a:lnTo>
                    <a:pt x="95325" y="19176"/>
                  </a:lnTo>
                  <a:cubicBezTo>
                    <a:pt x="108429" y="19176"/>
                    <a:pt x="118397" y="22819"/>
                    <a:pt x="125227" y="30105"/>
                  </a:cubicBezTo>
                  <a:cubicBezTo>
                    <a:pt x="132058" y="37340"/>
                    <a:pt x="135499" y="47713"/>
                    <a:pt x="135499" y="61121"/>
                  </a:cubicBezTo>
                  <a:lnTo>
                    <a:pt x="135499" y="99170"/>
                  </a:lnTo>
                  <a:close/>
                </a:path>
              </a:pathLst>
            </a:custGeom>
            <a:solidFill>
              <a:srgbClr val="33383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134" name="Google Shape;134;p6"/>
            <p:cNvSpPr/>
            <p:nvPr/>
          </p:nvSpPr>
          <p:spPr>
            <a:xfrm>
              <a:off x="2393798" y="1774382"/>
              <a:ext cx="166312" cy="217955"/>
            </a:xfrm>
            <a:custGeom>
              <a:rect b="b" l="l" r="r" t="t"/>
              <a:pathLst>
                <a:path extrusionOk="0" h="217955" w="166312">
                  <a:moveTo>
                    <a:pt x="161101" y="95556"/>
                  </a:moveTo>
                  <a:lnTo>
                    <a:pt x="7539" y="839"/>
                  </a:lnTo>
                  <a:cubicBezTo>
                    <a:pt x="3542" y="-1286"/>
                    <a:pt x="0" y="839"/>
                    <a:pt x="0" y="4836"/>
                  </a:cubicBezTo>
                  <a:lnTo>
                    <a:pt x="0" y="10806"/>
                  </a:lnTo>
                  <a:cubicBezTo>
                    <a:pt x="0" y="17232"/>
                    <a:pt x="1872" y="18295"/>
                    <a:pt x="4402" y="19914"/>
                  </a:cubicBezTo>
                  <a:lnTo>
                    <a:pt x="147187" y="108964"/>
                  </a:lnTo>
                  <a:lnTo>
                    <a:pt x="4402" y="198015"/>
                  </a:lnTo>
                  <a:cubicBezTo>
                    <a:pt x="1872" y="199583"/>
                    <a:pt x="0" y="200646"/>
                    <a:pt x="0" y="207122"/>
                  </a:cubicBezTo>
                  <a:lnTo>
                    <a:pt x="0" y="213092"/>
                  </a:lnTo>
                  <a:cubicBezTo>
                    <a:pt x="0" y="217140"/>
                    <a:pt x="3592" y="219215"/>
                    <a:pt x="7539" y="217140"/>
                  </a:cubicBezTo>
                  <a:lnTo>
                    <a:pt x="161101" y="122372"/>
                  </a:lnTo>
                  <a:cubicBezTo>
                    <a:pt x="164491" y="119893"/>
                    <a:pt x="166312" y="117616"/>
                    <a:pt x="166312" y="112101"/>
                  </a:cubicBezTo>
                  <a:lnTo>
                    <a:pt x="166312" y="109015"/>
                  </a:lnTo>
                  <a:lnTo>
                    <a:pt x="166312" y="108964"/>
                  </a:lnTo>
                  <a:lnTo>
                    <a:pt x="166312" y="105878"/>
                  </a:lnTo>
                  <a:cubicBezTo>
                    <a:pt x="166262" y="100312"/>
                    <a:pt x="164491" y="97985"/>
                    <a:pt x="161101" y="95556"/>
                  </a:cubicBezTo>
                </a:path>
              </a:pathLst>
            </a:custGeom>
            <a:solidFill>
              <a:srgbClr val="33383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135" name="Google Shape;135;p6"/>
            <p:cNvSpPr/>
            <p:nvPr/>
          </p:nvSpPr>
          <p:spPr>
            <a:xfrm>
              <a:off x="1373663" y="2085936"/>
              <a:ext cx="71796" cy="105140"/>
            </a:xfrm>
            <a:custGeom>
              <a:rect b="b" l="l" r="r" t="t"/>
              <a:pathLst>
                <a:path extrusionOk="0" h="105140" w="71796">
                  <a:moveTo>
                    <a:pt x="44778" y="105140"/>
                  </a:moveTo>
                  <a:lnTo>
                    <a:pt x="26968" y="105140"/>
                  </a:lnTo>
                  <a:cubicBezTo>
                    <a:pt x="18367" y="105140"/>
                    <a:pt x="11688" y="102863"/>
                    <a:pt x="7033" y="98259"/>
                  </a:cubicBezTo>
                  <a:cubicBezTo>
                    <a:pt x="2327" y="93705"/>
                    <a:pt x="0" y="87077"/>
                    <a:pt x="0" y="78476"/>
                  </a:cubicBezTo>
                  <a:lnTo>
                    <a:pt x="0" y="26665"/>
                  </a:lnTo>
                  <a:cubicBezTo>
                    <a:pt x="0" y="18063"/>
                    <a:pt x="2327" y="11486"/>
                    <a:pt x="7033" y="6881"/>
                  </a:cubicBezTo>
                  <a:cubicBezTo>
                    <a:pt x="11738" y="2277"/>
                    <a:pt x="18367" y="0"/>
                    <a:pt x="26968" y="0"/>
                  </a:cubicBezTo>
                  <a:lnTo>
                    <a:pt x="44778" y="0"/>
                  </a:lnTo>
                  <a:cubicBezTo>
                    <a:pt x="53279" y="0"/>
                    <a:pt x="59907" y="2327"/>
                    <a:pt x="64663" y="6932"/>
                  </a:cubicBezTo>
                  <a:cubicBezTo>
                    <a:pt x="69419" y="11587"/>
                    <a:pt x="71797" y="18114"/>
                    <a:pt x="71797" y="26614"/>
                  </a:cubicBezTo>
                  <a:lnTo>
                    <a:pt x="71797" y="34355"/>
                  </a:lnTo>
                  <a:cubicBezTo>
                    <a:pt x="71797" y="36733"/>
                    <a:pt x="70583" y="37948"/>
                    <a:pt x="68205" y="37948"/>
                  </a:cubicBezTo>
                  <a:lnTo>
                    <a:pt x="54493" y="37948"/>
                  </a:lnTo>
                  <a:cubicBezTo>
                    <a:pt x="52216" y="37948"/>
                    <a:pt x="51052" y="36733"/>
                    <a:pt x="51052" y="34355"/>
                  </a:cubicBezTo>
                  <a:lnTo>
                    <a:pt x="51052" y="27626"/>
                  </a:lnTo>
                  <a:cubicBezTo>
                    <a:pt x="51052" y="24135"/>
                    <a:pt x="50293" y="21655"/>
                    <a:pt x="48826" y="20188"/>
                  </a:cubicBezTo>
                  <a:cubicBezTo>
                    <a:pt x="47359" y="18721"/>
                    <a:pt x="44879" y="17962"/>
                    <a:pt x="41388" y="17962"/>
                  </a:cubicBezTo>
                  <a:lnTo>
                    <a:pt x="30257" y="17962"/>
                  </a:lnTo>
                  <a:cubicBezTo>
                    <a:pt x="26867" y="17962"/>
                    <a:pt x="24438" y="18670"/>
                    <a:pt x="22971" y="20188"/>
                  </a:cubicBezTo>
                  <a:cubicBezTo>
                    <a:pt x="21504" y="21655"/>
                    <a:pt x="20745" y="24135"/>
                    <a:pt x="20745" y="27626"/>
                  </a:cubicBezTo>
                  <a:lnTo>
                    <a:pt x="20745" y="77514"/>
                  </a:lnTo>
                  <a:cubicBezTo>
                    <a:pt x="20745" y="81006"/>
                    <a:pt x="21504" y="83485"/>
                    <a:pt x="22971" y="84952"/>
                  </a:cubicBezTo>
                  <a:cubicBezTo>
                    <a:pt x="24438" y="86419"/>
                    <a:pt x="26867" y="87128"/>
                    <a:pt x="30257" y="87128"/>
                  </a:cubicBezTo>
                  <a:lnTo>
                    <a:pt x="41388" y="87128"/>
                  </a:lnTo>
                  <a:cubicBezTo>
                    <a:pt x="44879" y="87128"/>
                    <a:pt x="47359" y="86419"/>
                    <a:pt x="48826" y="84952"/>
                  </a:cubicBezTo>
                  <a:cubicBezTo>
                    <a:pt x="50293" y="83485"/>
                    <a:pt x="51052" y="81006"/>
                    <a:pt x="51052" y="77514"/>
                  </a:cubicBezTo>
                  <a:lnTo>
                    <a:pt x="51052" y="70785"/>
                  </a:lnTo>
                  <a:cubicBezTo>
                    <a:pt x="51052" y="68407"/>
                    <a:pt x="52165" y="67193"/>
                    <a:pt x="54493" y="67193"/>
                  </a:cubicBezTo>
                  <a:lnTo>
                    <a:pt x="68205" y="67193"/>
                  </a:lnTo>
                  <a:cubicBezTo>
                    <a:pt x="70583" y="67193"/>
                    <a:pt x="71797" y="68407"/>
                    <a:pt x="71797" y="70785"/>
                  </a:cubicBezTo>
                  <a:lnTo>
                    <a:pt x="71797" y="78476"/>
                  </a:lnTo>
                  <a:cubicBezTo>
                    <a:pt x="71797" y="86976"/>
                    <a:pt x="69419" y="93554"/>
                    <a:pt x="64663" y="98158"/>
                  </a:cubicBezTo>
                  <a:cubicBezTo>
                    <a:pt x="59907" y="102813"/>
                    <a:pt x="53279" y="105140"/>
                    <a:pt x="44778" y="105140"/>
                  </a:cubicBezTo>
                </a:path>
              </a:pathLst>
            </a:custGeom>
            <a:solidFill>
              <a:srgbClr val="33383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136" name="Google Shape;136;p6"/>
            <p:cNvSpPr/>
            <p:nvPr/>
          </p:nvSpPr>
          <p:spPr>
            <a:xfrm>
              <a:off x="1459931" y="2107642"/>
              <a:ext cx="68508" cy="83434"/>
            </a:xfrm>
            <a:custGeom>
              <a:rect b="b" l="l" r="r" t="t"/>
              <a:pathLst>
                <a:path extrusionOk="0" h="83434" w="68508">
                  <a:moveTo>
                    <a:pt x="41540" y="83434"/>
                  </a:moveTo>
                  <a:lnTo>
                    <a:pt x="26968" y="83434"/>
                  </a:lnTo>
                  <a:cubicBezTo>
                    <a:pt x="18367" y="83434"/>
                    <a:pt x="11688" y="81157"/>
                    <a:pt x="7033" y="76553"/>
                  </a:cubicBezTo>
                  <a:cubicBezTo>
                    <a:pt x="2327" y="71999"/>
                    <a:pt x="0" y="65371"/>
                    <a:pt x="0" y="56770"/>
                  </a:cubicBezTo>
                  <a:lnTo>
                    <a:pt x="0" y="26665"/>
                  </a:lnTo>
                  <a:cubicBezTo>
                    <a:pt x="0" y="18063"/>
                    <a:pt x="2327" y="11435"/>
                    <a:pt x="7033" y="6881"/>
                  </a:cubicBezTo>
                  <a:cubicBezTo>
                    <a:pt x="11739" y="2327"/>
                    <a:pt x="18367" y="0"/>
                    <a:pt x="26968" y="0"/>
                  </a:cubicBezTo>
                  <a:lnTo>
                    <a:pt x="41540" y="0"/>
                  </a:lnTo>
                  <a:cubicBezTo>
                    <a:pt x="50040" y="0"/>
                    <a:pt x="56669" y="2327"/>
                    <a:pt x="61374" y="6932"/>
                  </a:cubicBezTo>
                  <a:cubicBezTo>
                    <a:pt x="66130" y="11587"/>
                    <a:pt x="68508" y="18114"/>
                    <a:pt x="68508" y="26614"/>
                  </a:cubicBezTo>
                  <a:lnTo>
                    <a:pt x="68508" y="56719"/>
                  </a:lnTo>
                  <a:cubicBezTo>
                    <a:pt x="68508" y="65219"/>
                    <a:pt x="66130" y="71797"/>
                    <a:pt x="61374" y="76401"/>
                  </a:cubicBezTo>
                  <a:cubicBezTo>
                    <a:pt x="56669" y="81107"/>
                    <a:pt x="50040" y="83434"/>
                    <a:pt x="41540" y="83434"/>
                  </a:cubicBezTo>
                  <a:moveTo>
                    <a:pt x="30105" y="65624"/>
                  </a:moveTo>
                  <a:lnTo>
                    <a:pt x="38454" y="65624"/>
                  </a:lnTo>
                  <a:cubicBezTo>
                    <a:pt x="41945" y="65624"/>
                    <a:pt x="44424" y="64916"/>
                    <a:pt x="45891" y="63499"/>
                  </a:cubicBezTo>
                  <a:cubicBezTo>
                    <a:pt x="47359" y="62082"/>
                    <a:pt x="48118" y="59654"/>
                    <a:pt x="48118" y="56163"/>
                  </a:cubicBezTo>
                  <a:lnTo>
                    <a:pt x="48118" y="27322"/>
                  </a:lnTo>
                  <a:cubicBezTo>
                    <a:pt x="48118" y="23831"/>
                    <a:pt x="47359" y="21402"/>
                    <a:pt x="45891" y="19986"/>
                  </a:cubicBezTo>
                  <a:cubicBezTo>
                    <a:pt x="44424" y="18569"/>
                    <a:pt x="41945" y="17861"/>
                    <a:pt x="38454" y="17861"/>
                  </a:cubicBezTo>
                  <a:lnTo>
                    <a:pt x="30105" y="17861"/>
                  </a:lnTo>
                  <a:cubicBezTo>
                    <a:pt x="26614" y="17861"/>
                    <a:pt x="24185" y="18569"/>
                    <a:pt x="22769" y="19986"/>
                  </a:cubicBezTo>
                  <a:cubicBezTo>
                    <a:pt x="21352" y="21402"/>
                    <a:pt x="20644" y="23831"/>
                    <a:pt x="20644" y="27322"/>
                  </a:cubicBezTo>
                  <a:lnTo>
                    <a:pt x="20644" y="56112"/>
                  </a:lnTo>
                  <a:cubicBezTo>
                    <a:pt x="20644" y="59603"/>
                    <a:pt x="21352" y="62032"/>
                    <a:pt x="22769" y="63448"/>
                  </a:cubicBezTo>
                  <a:cubicBezTo>
                    <a:pt x="24185" y="64916"/>
                    <a:pt x="26614" y="65624"/>
                    <a:pt x="30105" y="65624"/>
                  </a:cubicBezTo>
                </a:path>
              </a:pathLst>
            </a:custGeom>
            <a:solidFill>
              <a:srgbClr val="33383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137" name="Google Shape;137;p6"/>
            <p:cNvSpPr/>
            <p:nvPr/>
          </p:nvSpPr>
          <p:spPr>
            <a:xfrm>
              <a:off x="1543214" y="2076120"/>
              <a:ext cx="69671" cy="114956"/>
            </a:xfrm>
            <a:custGeom>
              <a:rect b="b" l="l" r="r" t="t"/>
              <a:pathLst>
                <a:path extrusionOk="0" h="114956" w="69671">
                  <a:moveTo>
                    <a:pt x="32180" y="114956"/>
                  </a:moveTo>
                  <a:lnTo>
                    <a:pt x="25501" y="114956"/>
                  </a:lnTo>
                  <a:cubicBezTo>
                    <a:pt x="17102" y="114956"/>
                    <a:pt x="10777" y="112679"/>
                    <a:pt x="6426" y="108075"/>
                  </a:cubicBezTo>
                  <a:cubicBezTo>
                    <a:pt x="2125" y="103521"/>
                    <a:pt x="0" y="96893"/>
                    <a:pt x="0" y="88292"/>
                  </a:cubicBezTo>
                  <a:lnTo>
                    <a:pt x="0" y="58186"/>
                  </a:lnTo>
                  <a:cubicBezTo>
                    <a:pt x="0" y="49585"/>
                    <a:pt x="2125" y="42957"/>
                    <a:pt x="6426" y="38403"/>
                  </a:cubicBezTo>
                  <a:cubicBezTo>
                    <a:pt x="10727" y="33849"/>
                    <a:pt x="17102" y="31522"/>
                    <a:pt x="25501" y="31522"/>
                  </a:cubicBezTo>
                  <a:lnTo>
                    <a:pt x="32180" y="31522"/>
                  </a:lnTo>
                  <a:cubicBezTo>
                    <a:pt x="35570" y="31522"/>
                    <a:pt x="38757" y="32281"/>
                    <a:pt x="41844" y="33748"/>
                  </a:cubicBezTo>
                  <a:cubicBezTo>
                    <a:pt x="44879" y="35215"/>
                    <a:pt x="47004" y="37442"/>
                    <a:pt x="48219" y="40376"/>
                  </a:cubicBezTo>
                  <a:lnTo>
                    <a:pt x="48877" y="40376"/>
                  </a:lnTo>
                  <a:lnTo>
                    <a:pt x="48877" y="3441"/>
                  </a:lnTo>
                  <a:cubicBezTo>
                    <a:pt x="48877" y="1164"/>
                    <a:pt x="50040" y="0"/>
                    <a:pt x="52317" y="0"/>
                  </a:cubicBezTo>
                  <a:lnTo>
                    <a:pt x="66231" y="0"/>
                  </a:lnTo>
                  <a:cubicBezTo>
                    <a:pt x="68508" y="0"/>
                    <a:pt x="69672" y="1164"/>
                    <a:pt x="69672" y="3441"/>
                  </a:cubicBezTo>
                  <a:lnTo>
                    <a:pt x="69672" y="111515"/>
                  </a:lnTo>
                  <a:cubicBezTo>
                    <a:pt x="69672" y="113792"/>
                    <a:pt x="68508" y="114956"/>
                    <a:pt x="66231" y="114956"/>
                  </a:cubicBezTo>
                  <a:lnTo>
                    <a:pt x="52317" y="114956"/>
                  </a:lnTo>
                  <a:cubicBezTo>
                    <a:pt x="50040" y="114956"/>
                    <a:pt x="48877" y="113792"/>
                    <a:pt x="48877" y="111515"/>
                  </a:cubicBezTo>
                  <a:lnTo>
                    <a:pt x="48877" y="106152"/>
                  </a:lnTo>
                  <a:lnTo>
                    <a:pt x="48219" y="106152"/>
                  </a:lnTo>
                  <a:cubicBezTo>
                    <a:pt x="47004" y="109087"/>
                    <a:pt x="44879" y="111313"/>
                    <a:pt x="41844" y="112780"/>
                  </a:cubicBezTo>
                  <a:cubicBezTo>
                    <a:pt x="38757" y="114197"/>
                    <a:pt x="35570" y="114956"/>
                    <a:pt x="32180" y="114956"/>
                  </a:cubicBezTo>
                  <a:moveTo>
                    <a:pt x="48877" y="84547"/>
                  </a:moveTo>
                  <a:lnTo>
                    <a:pt x="48877" y="61981"/>
                  </a:lnTo>
                  <a:cubicBezTo>
                    <a:pt x="48877" y="53683"/>
                    <a:pt x="45132" y="49534"/>
                    <a:pt x="37593" y="49534"/>
                  </a:cubicBezTo>
                  <a:lnTo>
                    <a:pt x="30257" y="49534"/>
                  </a:lnTo>
                  <a:cubicBezTo>
                    <a:pt x="26766" y="49534"/>
                    <a:pt x="24287" y="50243"/>
                    <a:pt x="22870" y="51761"/>
                  </a:cubicBezTo>
                  <a:cubicBezTo>
                    <a:pt x="21453" y="53228"/>
                    <a:pt x="20745" y="55707"/>
                    <a:pt x="20745" y="59198"/>
                  </a:cubicBezTo>
                  <a:lnTo>
                    <a:pt x="20745" y="87330"/>
                  </a:lnTo>
                  <a:cubicBezTo>
                    <a:pt x="20745" y="90821"/>
                    <a:pt x="21453" y="93301"/>
                    <a:pt x="22870" y="94768"/>
                  </a:cubicBezTo>
                  <a:cubicBezTo>
                    <a:pt x="24287" y="96235"/>
                    <a:pt x="26715" y="96944"/>
                    <a:pt x="30257" y="96944"/>
                  </a:cubicBezTo>
                  <a:lnTo>
                    <a:pt x="37593" y="96944"/>
                  </a:lnTo>
                  <a:cubicBezTo>
                    <a:pt x="45082" y="96944"/>
                    <a:pt x="48877" y="92845"/>
                    <a:pt x="48877" y="84547"/>
                  </a:cubicBezTo>
                </a:path>
              </a:pathLst>
            </a:custGeom>
            <a:solidFill>
              <a:srgbClr val="33383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138" name="Google Shape;138;p6"/>
            <p:cNvSpPr/>
            <p:nvPr/>
          </p:nvSpPr>
          <p:spPr>
            <a:xfrm>
              <a:off x="1631607" y="2076120"/>
              <a:ext cx="20795" cy="114956"/>
            </a:xfrm>
            <a:custGeom>
              <a:rect b="b" l="l" r="r" t="t"/>
              <a:pathLst>
                <a:path extrusionOk="0" h="114956" w="20795">
                  <a:moveTo>
                    <a:pt x="0" y="17507"/>
                  </a:moveTo>
                  <a:lnTo>
                    <a:pt x="0" y="3289"/>
                  </a:lnTo>
                  <a:cubicBezTo>
                    <a:pt x="0" y="1113"/>
                    <a:pt x="1062" y="0"/>
                    <a:pt x="3289" y="0"/>
                  </a:cubicBezTo>
                  <a:lnTo>
                    <a:pt x="17506" y="0"/>
                  </a:lnTo>
                  <a:cubicBezTo>
                    <a:pt x="19682" y="0"/>
                    <a:pt x="20795" y="1012"/>
                    <a:pt x="20795" y="3086"/>
                  </a:cubicBezTo>
                  <a:lnTo>
                    <a:pt x="20795" y="17456"/>
                  </a:lnTo>
                  <a:cubicBezTo>
                    <a:pt x="20795" y="19632"/>
                    <a:pt x="19733" y="20745"/>
                    <a:pt x="17506" y="20745"/>
                  </a:cubicBezTo>
                  <a:lnTo>
                    <a:pt x="3289" y="20745"/>
                  </a:lnTo>
                  <a:cubicBezTo>
                    <a:pt x="1113" y="20795"/>
                    <a:pt x="0" y="19682"/>
                    <a:pt x="0" y="17507"/>
                  </a:cubicBezTo>
                  <a:moveTo>
                    <a:pt x="0" y="111515"/>
                  </a:moveTo>
                  <a:lnTo>
                    <a:pt x="0" y="35013"/>
                  </a:lnTo>
                  <a:cubicBezTo>
                    <a:pt x="0" y="32736"/>
                    <a:pt x="1062" y="31572"/>
                    <a:pt x="3289" y="31572"/>
                  </a:cubicBezTo>
                  <a:lnTo>
                    <a:pt x="17355" y="31572"/>
                  </a:lnTo>
                  <a:cubicBezTo>
                    <a:pt x="19632" y="31572"/>
                    <a:pt x="20795" y="32736"/>
                    <a:pt x="20795" y="35013"/>
                  </a:cubicBezTo>
                  <a:lnTo>
                    <a:pt x="20795" y="111515"/>
                  </a:lnTo>
                  <a:cubicBezTo>
                    <a:pt x="20795" y="112932"/>
                    <a:pt x="20542" y="113843"/>
                    <a:pt x="20036" y="114298"/>
                  </a:cubicBezTo>
                  <a:cubicBezTo>
                    <a:pt x="19530" y="114754"/>
                    <a:pt x="18721" y="114956"/>
                    <a:pt x="17506" y="114956"/>
                  </a:cubicBezTo>
                  <a:lnTo>
                    <a:pt x="3441" y="114956"/>
                  </a:lnTo>
                  <a:cubicBezTo>
                    <a:pt x="1164" y="114956"/>
                    <a:pt x="0" y="113792"/>
                    <a:pt x="0" y="111515"/>
                  </a:cubicBezTo>
                </a:path>
              </a:pathLst>
            </a:custGeom>
            <a:solidFill>
              <a:srgbClr val="33383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139" name="Google Shape;139;p6"/>
            <p:cNvSpPr/>
            <p:nvPr/>
          </p:nvSpPr>
          <p:spPr>
            <a:xfrm>
              <a:off x="1671173" y="2107693"/>
              <a:ext cx="68356" cy="83383"/>
            </a:xfrm>
            <a:custGeom>
              <a:rect b="b" l="l" r="r" t="t"/>
              <a:pathLst>
                <a:path extrusionOk="0" h="83383" w="68356">
                  <a:moveTo>
                    <a:pt x="17355" y="83384"/>
                  </a:moveTo>
                  <a:lnTo>
                    <a:pt x="3441" y="83384"/>
                  </a:lnTo>
                  <a:cubicBezTo>
                    <a:pt x="1164" y="83384"/>
                    <a:pt x="0" y="82220"/>
                    <a:pt x="0" y="79943"/>
                  </a:cubicBezTo>
                  <a:lnTo>
                    <a:pt x="0" y="3441"/>
                  </a:lnTo>
                  <a:cubicBezTo>
                    <a:pt x="0" y="1164"/>
                    <a:pt x="1164" y="0"/>
                    <a:pt x="3441" y="0"/>
                  </a:cubicBezTo>
                  <a:lnTo>
                    <a:pt x="17355" y="0"/>
                  </a:lnTo>
                  <a:cubicBezTo>
                    <a:pt x="19632" y="0"/>
                    <a:pt x="20795" y="1164"/>
                    <a:pt x="20795" y="3441"/>
                  </a:cubicBezTo>
                  <a:lnTo>
                    <a:pt x="20795" y="8854"/>
                  </a:lnTo>
                  <a:lnTo>
                    <a:pt x="21453" y="8854"/>
                  </a:lnTo>
                  <a:cubicBezTo>
                    <a:pt x="23831" y="2985"/>
                    <a:pt x="29194" y="0"/>
                    <a:pt x="37492" y="0"/>
                  </a:cubicBezTo>
                  <a:lnTo>
                    <a:pt x="42704" y="0"/>
                  </a:lnTo>
                  <a:cubicBezTo>
                    <a:pt x="59805" y="0"/>
                    <a:pt x="68356" y="8905"/>
                    <a:pt x="68356" y="26665"/>
                  </a:cubicBezTo>
                  <a:lnTo>
                    <a:pt x="68356" y="79943"/>
                  </a:lnTo>
                  <a:cubicBezTo>
                    <a:pt x="68356" y="82220"/>
                    <a:pt x="67142" y="83384"/>
                    <a:pt x="64764" y="83384"/>
                  </a:cubicBezTo>
                  <a:lnTo>
                    <a:pt x="51052" y="83384"/>
                  </a:lnTo>
                  <a:cubicBezTo>
                    <a:pt x="48775" y="83384"/>
                    <a:pt x="47612" y="82220"/>
                    <a:pt x="47612" y="79943"/>
                  </a:cubicBezTo>
                  <a:lnTo>
                    <a:pt x="47612" y="27626"/>
                  </a:lnTo>
                  <a:cubicBezTo>
                    <a:pt x="47612" y="24135"/>
                    <a:pt x="46903" y="21655"/>
                    <a:pt x="45436" y="20188"/>
                  </a:cubicBezTo>
                  <a:cubicBezTo>
                    <a:pt x="43969" y="18721"/>
                    <a:pt x="41489" y="17962"/>
                    <a:pt x="37998" y="17962"/>
                  </a:cubicBezTo>
                  <a:lnTo>
                    <a:pt x="32129" y="17962"/>
                  </a:lnTo>
                  <a:cubicBezTo>
                    <a:pt x="24590" y="17962"/>
                    <a:pt x="20846" y="22111"/>
                    <a:pt x="20846" y="30409"/>
                  </a:cubicBezTo>
                  <a:lnTo>
                    <a:pt x="20846" y="79943"/>
                  </a:lnTo>
                  <a:cubicBezTo>
                    <a:pt x="20795" y="82220"/>
                    <a:pt x="19632" y="83384"/>
                    <a:pt x="17355" y="83384"/>
                  </a:cubicBezTo>
                </a:path>
              </a:pathLst>
            </a:custGeom>
            <a:solidFill>
              <a:srgbClr val="33383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140" name="Google Shape;140;p6"/>
            <p:cNvSpPr/>
            <p:nvPr/>
          </p:nvSpPr>
          <p:spPr>
            <a:xfrm>
              <a:off x="1755215" y="2107642"/>
              <a:ext cx="68356" cy="110554"/>
            </a:xfrm>
            <a:custGeom>
              <a:rect b="b" l="l" r="r" t="t"/>
              <a:pathLst>
                <a:path extrusionOk="0" h="110554" w="68356">
                  <a:moveTo>
                    <a:pt x="30915" y="79639"/>
                  </a:moveTo>
                  <a:lnTo>
                    <a:pt x="25501" y="79639"/>
                  </a:lnTo>
                  <a:cubicBezTo>
                    <a:pt x="17102" y="79639"/>
                    <a:pt x="10777" y="77363"/>
                    <a:pt x="6476" y="72758"/>
                  </a:cubicBezTo>
                  <a:cubicBezTo>
                    <a:pt x="2176" y="68154"/>
                    <a:pt x="0" y="61576"/>
                    <a:pt x="0" y="52975"/>
                  </a:cubicBezTo>
                  <a:lnTo>
                    <a:pt x="0" y="26665"/>
                  </a:lnTo>
                  <a:cubicBezTo>
                    <a:pt x="0" y="18063"/>
                    <a:pt x="2327" y="11435"/>
                    <a:pt x="7033" y="6881"/>
                  </a:cubicBezTo>
                  <a:cubicBezTo>
                    <a:pt x="11739" y="2327"/>
                    <a:pt x="18367" y="0"/>
                    <a:pt x="26968" y="0"/>
                  </a:cubicBezTo>
                  <a:lnTo>
                    <a:pt x="64764" y="0"/>
                  </a:lnTo>
                  <a:cubicBezTo>
                    <a:pt x="67142" y="0"/>
                    <a:pt x="68356" y="1164"/>
                    <a:pt x="68356" y="3441"/>
                  </a:cubicBezTo>
                  <a:lnTo>
                    <a:pt x="68356" y="84041"/>
                  </a:lnTo>
                  <a:cubicBezTo>
                    <a:pt x="68356" y="92542"/>
                    <a:pt x="65978" y="99069"/>
                    <a:pt x="61222" y="103673"/>
                  </a:cubicBezTo>
                  <a:cubicBezTo>
                    <a:pt x="56466" y="108277"/>
                    <a:pt x="49838" y="110554"/>
                    <a:pt x="41338" y="110554"/>
                  </a:cubicBezTo>
                  <a:lnTo>
                    <a:pt x="9917" y="110554"/>
                  </a:lnTo>
                  <a:cubicBezTo>
                    <a:pt x="8602" y="110554"/>
                    <a:pt x="7741" y="110301"/>
                    <a:pt x="7235" y="109846"/>
                  </a:cubicBezTo>
                  <a:cubicBezTo>
                    <a:pt x="6729" y="109340"/>
                    <a:pt x="6476" y="108530"/>
                    <a:pt x="6476" y="107316"/>
                  </a:cubicBezTo>
                  <a:lnTo>
                    <a:pt x="6476" y="96033"/>
                  </a:lnTo>
                  <a:cubicBezTo>
                    <a:pt x="6476" y="93756"/>
                    <a:pt x="7640" y="92592"/>
                    <a:pt x="9917" y="92592"/>
                  </a:cubicBezTo>
                  <a:lnTo>
                    <a:pt x="37897" y="92592"/>
                  </a:lnTo>
                  <a:cubicBezTo>
                    <a:pt x="41388" y="92592"/>
                    <a:pt x="43868" y="91884"/>
                    <a:pt x="45335" y="90366"/>
                  </a:cubicBezTo>
                  <a:cubicBezTo>
                    <a:pt x="46802" y="88899"/>
                    <a:pt x="47561" y="86470"/>
                    <a:pt x="47561" y="83080"/>
                  </a:cubicBezTo>
                  <a:lnTo>
                    <a:pt x="47561" y="70633"/>
                  </a:lnTo>
                  <a:lnTo>
                    <a:pt x="46903" y="70633"/>
                  </a:lnTo>
                  <a:cubicBezTo>
                    <a:pt x="45689" y="73568"/>
                    <a:pt x="43564" y="75794"/>
                    <a:pt x="40528" y="77363"/>
                  </a:cubicBezTo>
                  <a:cubicBezTo>
                    <a:pt x="37543" y="78931"/>
                    <a:pt x="34305" y="79639"/>
                    <a:pt x="30915" y="79639"/>
                  </a:cubicBezTo>
                  <a:moveTo>
                    <a:pt x="47612" y="49281"/>
                  </a:moveTo>
                  <a:lnTo>
                    <a:pt x="47612" y="19834"/>
                  </a:lnTo>
                  <a:cubicBezTo>
                    <a:pt x="47612" y="18620"/>
                    <a:pt x="46954" y="18063"/>
                    <a:pt x="45639" y="18063"/>
                  </a:cubicBezTo>
                  <a:lnTo>
                    <a:pt x="30257" y="18063"/>
                  </a:lnTo>
                  <a:cubicBezTo>
                    <a:pt x="26766" y="18063"/>
                    <a:pt x="24337" y="18771"/>
                    <a:pt x="22920" y="20289"/>
                  </a:cubicBezTo>
                  <a:cubicBezTo>
                    <a:pt x="21504" y="21757"/>
                    <a:pt x="20795" y="24236"/>
                    <a:pt x="20795" y="27727"/>
                  </a:cubicBezTo>
                  <a:lnTo>
                    <a:pt x="20795" y="52064"/>
                  </a:lnTo>
                  <a:cubicBezTo>
                    <a:pt x="20795" y="55555"/>
                    <a:pt x="21504" y="57984"/>
                    <a:pt x="22920" y="59451"/>
                  </a:cubicBezTo>
                  <a:cubicBezTo>
                    <a:pt x="24337" y="60868"/>
                    <a:pt x="26766" y="61576"/>
                    <a:pt x="30257" y="61576"/>
                  </a:cubicBezTo>
                  <a:lnTo>
                    <a:pt x="36329" y="61576"/>
                  </a:lnTo>
                  <a:cubicBezTo>
                    <a:pt x="43817" y="61526"/>
                    <a:pt x="47612" y="57427"/>
                    <a:pt x="47612" y="49281"/>
                  </a:cubicBezTo>
                </a:path>
              </a:pathLst>
            </a:custGeom>
            <a:solidFill>
              <a:srgbClr val="33383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141" name="Google Shape;141;p6"/>
            <p:cNvSpPr/>
            <p:nvPr/>
          </p:nvSpPr>
          <p:spPr>
            <a:xfrm>
              <a:off x="1876445" y="2085886"/>
              <a:ext cx="72252" cy="105140"/>
            </a:xfrm>
            <a:custGeom>
              <a:rect b="b" l="l" r="r" t="t"/>
              <a:pathLst>
                <a:path extrusionOk="0" h="105140" w="72252">
                  <a:moveTo>
                    <a:pt x="101" y="78375"/>
                  </a:moveTo>
                  <a:lnTo>
                    <a:pt x="101" y="75086"/>
                  </a:lnTo>
                  <a:cubicBezTo>
                    <a:pt x="101" y="72809"/>
                    <a:pt x="1214" y="71645"/>
                    <a:pt x="3542" y="71645"/>
                  </a:cubicBezTo>
                  <a:lnTo>
                    <a:pt x="17456" y="71645"/>
                  </a:lnTo>
                  <a:cubicBezTo>
                    <a:pt x="19733" y="71645"/>
                    <a:pt x="20897" y="72809"/>
                    <a:pt x="20897" y="75086"/>
                  </a:cubicBezTo>
                  <a:lnTo>
                    <a:pt x="20897" y="76401"/>
                  </a:lnTo>
                  <a:cubicBezTo>
                    <a:pt x="20897" y="80550"/>
                    <a:pt x="21706" y="83384"/>
                    <a:pt x="23376" y="84902"/>
                  </a:cubicBezTo>
                  <a:cubicBezTo>
                    <a:pt x="24995" y="86419"/>
                    <a:pt x="28031" y="87178"/>
                    <a:pt x="32382" y="87178"/>
                  </a:cubicBezTo>
                  <a:lnTo>
                    <a:pt x="40073" y="87178"/>
                  </a:lnTo>
                  <a:cubicBezTo>
                    <a:pt x="44323" y="87178"/>
                    <a:pt x="47308" y="86369"/>
                    <a:pt x="48978" y="84699"/>
                  </a:cubicBezTo>
                  <a:cubicBezTo>
                    <a:pt x="50648" y="83080"/>
                    <a:pt x="51508" y="79994"/>
                    <a:pt x="51508" y="75541"/>
                  </a:cubicBezTo>
                  <a:lnTo>
                    <a:pt x="51508" y="73568"/>
                  </a:lnTo>
                  <a:cubicBezTo>
                    <a:pt x="51508" y="70380"/>
                    <a:pt x="50243" y="68002"/>
                    <a:pt x="47662" y="66282"/>
                  </a:cubicBezTo>
                  <a:cubicBezTo>
                    <a:pt x="45082" y="64612"/>
                    <a:pt x="41894" y="63600"/>
                    <a:pt x="38099" y="63246"/>
                  </a:cubicBezTo>
                  <a:cubicBezTo>
                    <a:pt x="34254" y="62943"/>
                    <a:pt x="30156" y="62285"/>
                    <a:pt x="25754" y="61374"/>
                  </a:cubicBezTo>
                  <a:cubicBezTo>
                    <a:pt x="21352" y="60463"/>
                    <a:pt x="17254" y="59249"/>
                    <a:pt x="13408" y="57782"/>
                  </a:cubicBezTo>
                  <a:cubicBezTo>
                    <a:pt x="9614" y="56314"/>
                    <a:pt x="6426" y="53430"/>
                    <a:pt x="3845" y="49130"/>
                  </a:cubicBezTo>
                  <a:cubicBezTo>
                    <a:pt x="1265" y="44829"/>
                    <a:pt x="0" y="39314"/>
                    <a:pt x="0" y="32534"/>
                  </a:cubicBezTo>
                  <a:lnTo>
                    <a:pt x="0" y="26816"/>
                  </a:lnTo>
                  <a:cubicBezTo>
                    <a:pt x="0" y="18316"/>
                    <a:pt x="2378" y="11738"/>
                    <a:pt x="7185" y="7033"/>
                  </a:cubicBezTo>
                  <a:cubicBezTo>
                    <a:pt x="11992" y="2327"/>
                    <a:pt x="18620" y="0"/>
                    <a:pt x="27120" y="0"/>
                  </a:cubicBezTo>
                  <a:lnTo>
                    <a:pt x="43463" y="0"/>
                  </a:lnTo>
                  <a:cubicBezTo>
                    <a:pt x="52064" y="0"/>
                    <a:pt x="58794" y="2327"/>
                    <a:pt x="63600" y="7033"/>
                  </a:cubicBezTo>
                  <a:cubicBezTo>
                    <a:pt x="68407" y="11738"/>
                    <a:pt x="70785" y="18316"/>
                    <a:pt x="70785" y="26816"/>
                  </a:cubicBezTo>
                  <a:lnTo>
                    <a:pt x="70785" y="29903"/>
                  </a:lnTo>
                  <a:cubicBezTo>
                    <a:pt x="70785" y="32180"/>
                    <a:pt x="69621" y="33343"/>
                    <a:pt x="67345" y="33343"/>
                  </a:cubicBezTo>
                  <a:lnTo>
                    <a:pt x="53430" y="33343"/>
                  </a:lnTo>
                  <a:cubicBezTo>
                    <a:pt x="51154" y="33343"/>
                    <a:pt x="49990" y="32180"/>
                    <a:pt x="49990" y="29903"/>
                  </a:cubicBezTo>
                  <a:lnTo>
                    <a:pt x="49990" y="28941"/>
                  </a:lnTo>
                  <a:cubicBezTo>
                    <a:pt x="49990" y="24691"/>
                    <a:pt x="49180" y="21807"/>
                    <a:pt x="47561" y="20289"/>
                  </a:cubicBezTo>
                  <a:cubicBezTo>
                    <a:pt x="45942" y="18771"/>
                    <a:pt x="42906" y="18013"/>
                    <a:pt x="38555" y="18013"/>
                  </a:cubicBezTo>
                  <a:lnTo>
                    <a:pt x="32180" y="18013"/>
                  </a:lnTo>
                  <a:cubicBezTo>
                    <a:pt x="27727" y="18013"/>
                    <a:pt x="24691" y="18873"/>
                    <a:pt x="23123" y="20542"/>
                  </a:cubicBezTo>
                  <a:cubicBezTo>
                    <a:pt x="21554" y="22263"/>
                    <a:pt x="20745" y="25551"/>
                    <a:pt x="20745" y="30409"/>
                  </a:cubicBezTo>
                  <a:lnTo>
                    <a:pt x="20745" y="33495"/>
                  </a:lnTo>
                  <a:cubicBezTo>
                    <a:pt x="20745" y="38605"/>
                    <a:pt x="25197" y="41591"/>
                    <a:pt x="34153" y="42350"/>
                  </a:cubicBezTo>
                  <a:cubicBezTo>
                    <a:pt x="43412" y="43109"/>
                    <a:pt x="51660" y="44981"/>
                    <a:pt x="58844" y="47915"/>
                  </a:cubicBezTo>
                  <a:cubicBezTo>
                    <a:pt x="62639" y="49534"/>
                    <a:pt x="65827" y="52469"/>
                    <a:pt x="68407" y="56669"/>
                  </a:cubicBezTo>
                  <a:cubicBezTo>
                    <a:pt x="70987" y="60868"/>
                    <a:pt x="72252" y="66231"/>
                    <a:pt x="72252" y="72758"/>
                  </a:cubicBezTo>
                  <a:lnTo>
                    <a:pt x="72252" y="78324"/>
                  </a:lnTo>
                  <a:cubicBezTo>
                    <a:pt x="72252" y="86824"/>
                    <a:pt x="69874" y="93402"/>
                    <a:pt x="65068" y="98107"/>
                  </a:cubicBezTo>
                  <a:cubicBezTo>
                    <a:pt x="60261" y="102813"/>
                    <a:pt x="53633" y="105140"/>
                    <a:pt x="45133" y="105140"/>
                  </a:cubicBezTo>
                  <a:lnTo>
                    <a:pt x="27322" y="105140"/>
                  </a:lnTo>
                  <a:cubicBezTo>
                    <a:pt x="18822" y="105140"/>
                    <a:pt x="12194" y="102813"/>
                    <a:pt x="7387" y="98107"/>
                  </a:cubicBezTo>
                  <a:cubicBezTo>
                    <a:pt x="2530" y="93452"/>
                    <a:pt x="101" y="86875"/>
                    <a:pt x="101" y="78375"/>
                  </a:cubicBezTo>
                </a:path>
              </a:pathLst>
            </a:custGeom>
            <a:solidFill>
              <a:srgbClr val="33383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142" name="Google Shape;142;p6"/>
            <p:cNvSpPr/>
            <p:nvPr/>
          </p:nvSpPr>
          <p:spPr>
            <a:xfrm>
              <a:off x="1964079" y="2107592"/>
              <a:ext cx="54796" cy="83434"/>
            </a:xfrm>
            <a:custGeom>
              <a:rect b="b" l="l" r="r" t="t"/>
              <a:pathLst>
                <a:path extrusionOk="0" h="83434" w="54796">
                  <a:moveTo>
                    <a:pt x="54746" y="68913"/>
                  </a:moveTo>
                  <a:lnTo>
                    <a:pt x="54746" y="80196"/>
                  </a:lnTo>
                  <a:cubicBezTo>
                    <a:pt x="54746" y="81410"/>
                    <a:pt x="54493" y="82220"/>
                    <a:pt x="54037" y="82726"/>
                  </a:cubicBezTo>
                  <a:cubicBezTo>
                    <a:pt x="53532" y="83232"/>
                    <a:pt x="52621" y="83434"/>
                    <a:pt x="51356" y="83434"/>
                  </a:cubicBezTo>
                  <a:lnTo>
                    <a:pt x="26968" y="83434"/>
                  </a:lnTo>
                  <a:cubicBezTo>
                    <a:pt x="18367" y="83434"/>
                    <a:pt x="11739" y="81157"/>
                    <a:pt x="7033" y="76553"/>
                  </a:cubicBezTo>
                  <a:cubicBezTo>
                    <a:pt x="2327" y="71999"/>
                    <a:pt x="0" y="65371"/>
                    <a:pt x="0" y="56770"/>
                  </a:cubicBezTo>
                  <a:lnTo>
                    <a:pt x="0" y="26665"/>
                  </a:lnTo>
                  <a:cubicBezTo>
                    <a:pt x="0" y="18063"/>
                    <a:pt x="2327" y="11435"/>
                    <a:pt x="7033" y="6881"/>
                  </a:cubicBezTo>
                  <a:cubicBezTo>
                    <a:pt x="11739" y="2327"/>
                    <a:pt x="18367" y="0"/>
                    <a:pt x="26968" y="0"/>
                  </a:cubicBezTo>
                  <a:lnTo>
                    <a:pt x="51356" y="0"/>
                  </a:lnTo>
                  <a:cubicBezTo>
                    <a:pt x="53633" y="0"/>
                    <a:pt x="54797" y="1164"/>
                    <a:pt x="54797" y="3441"/>
                  </a:cubicBezTo>
                  <a:lnTo>
                    <a:pt x="54797" y="14724"/>
                  </a:lnTo>
                  <a:cubicBezTo>
                    <a:pt x="54797" y="15938"/>
                    <a:pt x="54543" y="16748"/>
                    <a:pt x="54088" y="17254"/>
                  </a:cubicBezTo>
                  <a:cubicBezTo>
                    <a:pt x="53582" y="17760"/>
                    <a:pt x="52671" y="17962"/>
                    <a:pt x="51406" y="17962"/>
                  </a:cubicBezTo>
                  <a:lnTo>
                    <a:pt x="30308" y="17962"/>
                  </a:lnTo>
                  <a:cubicBezTo>
                    <a:pt x="26918" y="17962"/>
                    <a:pt x="24489" y="18670"/>
                    <a:pt x="23022" y="20188"/>
                  </a:cubicBezTo>
                  <a:cubicBezTo>
                    <a:pt x="21554" y="21655"/>
                    <a:pt x="20795" y="24135"/>
                    <a:pt x="20795" y="27626"/>
                  </a:cubicBezTo>
                  <a:lnTo>
                    <a:pt x="20795" y="55758"/>
                  </a:lnTo>
                  <a:cubicBezTo>
                    <a:pt x="20795" y="59249"/>
                    <a:pt x="21504" y="61728"/>
                    <a:pt x="23022" y="63196"/>
                  </a:cubicBezTo>
                  <a:cubicBezTo>
                    <a:pt x="24489" y="64663"/>
                    <a:pt x="26918" y="65422"/>
                    <a:pt x="30308" y="65422"/>
                  </a:cubicBezTo>
                  <a:lnTo>
                    <a:pt x="51406" y="65422"/>
                  </a:lnTo>
                  <a:cubicBezTo>
                    <a:pt x="53582" y="65472"/>
                    <a:pt x="54746" y="66636"/>
                    <a:pt x="54746" y="68913"/>
                  </a:cubicBezTo>
                </a:path>
              </a:pathLst>
            </a:custGeom>
            <a:solidFill>
              <a:srgbClr val="33383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143" name="Google Shape;143;p6"/>
            <p:cNvSpPr/>
            <p:nvPr/>
          </p:nvSpPr>
          <p:spPr>
            <a:xfrm>
              <a:off x="2032840" y="2076120"/>
              <a:ext cx="68407" cy="114956"/>
            </a:xfrm>
            <a:custGeom>
              <a:rect b="b" l="l" r="r" t="t"/>
              <a:pathLst>
                <a:path extrusionOk="0" h="114956" w="68407">
                  <a:moveTo>
                    <a:pt x="17355" y="114956"/>
                  </a:moveTo>
                  <a:lnTo>
                    <a:pt x="3441" y="114956"/>
                  </a:lnTo>
                  <a:cubicBezTo>
                    <a:pt x="1164" y="114956"/>
                    <a:pt x="0" y="113792"/>
                    <a:pt x="0" y="111515"/>
                  </a:cubicBezTo>
                  <a:lnTo>
                    <a:pt x="0" y="3441"/>
                  </a:lnTo>
                  <a:cubicBezTo>
                    <a:pt x="0" y="1164"/>
                    <a:pt x="1164" y="0"/>
                    <a:pt x="3441" y="0"/>
                  </a:cubicBezTo>
                  <a:lnTo>
                    <a:pt x="17355" y="0"/>
                  </a:lnTo>
                  <a:cubicBezTo>
                    <a:pt x="19632" y="0"/>
                    <a:pt x="20795" y="1164"/>
                    <a:pt x="20795" y="3441"/>
                  </a:cubicBezTo>
                  <a:lnTo>
                    <a:pt x="20795" y="40376"/>
                  </a:lnTo>
                  <a:lnTo>
                    <a:pt x="21453" y="40376"/>
                  </a:lnTo>
                  <a:cubicBezTo>
                    <a:pt x="23831" y="34507"/>
                    <a:pt x="29195" y="31522"/>
                    <a:pt x="37492" y="31522"/>
                  </a:cubicBezTo>
                  <a:lnTo>
                    <a:pt x="42754" y="31522"/>
                  </a:lnTo>
                  <a:cubicBezTo>
                    <a:pt x="59856" y="31522"/>
                    <a:pt x="68407" y="40427"/>
                    <a:pt x="68407" y="58186"/>
                  </a:cubicBezTo>
                  <a:lnTo>
                    <a:pt x="68407" y="111465"/>
                  </a:lnTo>
                  <a:cubicBezTo>
                    <a:pt x="68407" y="113742"/>
                    <a:pt x="67193" y="114906"/>
                    <a:pt x="64815" y="114906"/>
                  </a:cubicBezTo>
                  <a:lnTo>
                    <a:pt x="51103" y="114906"/>
                  </a:lnTo>
                  <a:cubicBezTo>
                    <a:pt x="48826" y="114906"/>
                    <a:pt x="47662" y="113742"/>
                    <a:pt x="47662" y="111465"/>
                  </a:cubicBezTo>
                  <a:lnTo>
                    <a:pt x="47662" y="59198"/>
                  </a:lnTo>
                  <a:cubicBezTo>
                    <a:pt x="47662" y="55707"/>
                    <a:pt x="46954" y="53228"/>
                    <a:pt x="45487" y="51761"/>
                  </a:cubicBezTo>
                  <a:cubicBezTo>
                    <a:pt x="44019" y="50293"/>
                    <a:pt x="41540" y="49534"/>
                    <a:pt x="38049" y="49534"/>
                  </a:cubicBezTo>
                  <a:lnTo>
                    <a:pt x="32180" y="49534"/>
                  </a:lnTo>
                  <a:cubicBezTo>
                    <a:pt x="24641" y="49534"/>
                    <a:pt x="20897" y="53683"/>
                    <a:pt x="20897" y="61981"/>
                  </a:cubicBezTo>
                  <a:lnTo>
                    <a:pt x="20897" y="111515"/>
                  </a:lnTo>
                  <a:cubicBezTo>
                    <a:pt x="20795" y="113792"/>
                    <a:pt x="19632" y="114956"/>
                    <a:pt x="17355" y="114956"/>
                  </a:cubicBezTo>
                </a:path>
              </a:pathLst>
            </a:custGeom>
            <a:solidFill>
              <a:srgbClr val="33383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144" name="Google Shape;144;p6"/>
            <p:cNvSpPr/>
            <p:nvPr/>
          </p:nvSpPr>
          <p:spPr>
            <a:xfrm>
              <a:off x="2116730" y="2107642"/>
              <a:ext cx="68508" cy="83434"/>
            </a:xfrm>
            <a:custGeom>
              <a:rect b="b" l="l" r="r" t="t"/>
              <a:pathLst>
                <a:path extrusionOk="0" h="83434" w="68508">
                  <a:moveTo>
                    <a:pt x="41540" y="83434"/>
                  </a:moveTo>
                  <a:lnTo>
                    <a:pt x="26968" y="83434"/>
                  </a:lnTo>
                  <a:cubicBezTo>
                    <a:pt x="18367" y="83434"/>
                    <a:pt x="11739" y="81157"/>
                    <a:pt x="7033" y="76553"/>
                  </a:cubicBezTo>
                  <a:cubicBezTo>
                    <a:pt x="2327" y="71999"/>
                    <a:pt x="0" y="65371"/>
                    <a:pt x="0" y="56770"/>
                  </a:cubicBezTo>
                  <a:lnTo>
                    <a:pt x="0" y="26665"/>
                  </a:lnTo>
                  <a:cubicBezTo>
                    <a:pt x="0" y="18063"/>
                    <a:pt x="2327" y="11435"/>
                    <a:pt x="7033" y="6881"/>
                  </a:cubicBezTo>
                  <a:cubicBezTo>
                    <a:pt x="11739" y="2327"/>
                    <a:pt x="18367" y="0"/>
                    <a:pt x="26968" y="0"/>
                  </a:cubicBezTo>
                  <a:lnTo>
                    <a:pt x="41540" y="0"/>
                  </a:lnTo>
                  <a:cubicBezTo>
                    <a:pt x="50040" y="0"/>
                    <a:pt x="56668" y="2327"/>
                    <a:pt x="61374" y="6932"/>
                  </a:cubicBezTo>
                  <a:cubicBezTo>
                    <a:pt x="66130" y="11587"/>
                    <a:pt x="68508" y="18114"/>
                    <a:pt x="68508" y="26614"/>
                  </a:cubicBezTo>
                  <a:lnTo>
                    <a:pt x="68508" y="56719"/>
                  </a:lnTo>
                  <a:cubicBezTo>
                    <a:pt x="68508" y="65219"/>
                    <a:pt x="66130" y="71797"/>
                    <a:pt x="61374" y="76401"/>
                  </a:cubicBezTo>
                  <a:cubicBezTo>
                    <a:pt x="56668" y="81107"/>
                    <a:pt x="50040" y="83434"/>
                    <a:pt x="41540" y="83434"/>
                  </a:cubicBezTo>
                  <a:moveTo>
                    <a:pt x="30105" y="65624"/>
                  </a:moveTo>
                  <a:lnTo>
                    <a:pt x="38454" y="65624"/>
                  </a:lnTo>
                  <a:cubicBezTo>
                    <a:pt x="41945" y="65624"/>
                    <a:pt x="44424" y="64916"/>
                    <a:pt x="45891" y="63499"/>
                  </a:cubicBezTo>
                  <a:cubicBezTo>
                    <a:pt x="47359" y="62082"/>
                    <a:pt x="48118" y="59654"/>
                    <a:pt x="48118" y="56163"/>
                  </a:cubicBezTo>
                  <a:lnTo>
                    <a:pt x="48118" y="27322"/>
                  </a:lnTo>
                  <a:cubicBezTo>
                    <a:pt x="48118" y="23831"/>
                    <a:pt x="47409" y="21402"/>
                    <a:pt x="45891" y="19986"/>
                  </a:cubicBezTo>
                  <a:cubicBezTo>
                    <a:pt x="44424" y="18569"/>
                    <a:pt x="41945" y="17861"/>
                    <a:pt x="38454" y="17861"/>
                  </a:cubicBezTo>
                  <a:lnTo>
                    <a:pt x="30105" y="17861"/>
                  </a:lnTo>
                  <a:cubicBezTo>
                    <a:pt x="26614" y="17861"/>
                    <a:pt x="24185" y="18569"/>
                    <a:pt x="22769" y="19986"/>
                  </a:cubicBezTo>
                  <a:cubicBezTo>
                    <a:pt x="21352" y="21402"/>
                    <a:pt x="20643" y="23831"/>
                    <a:pt x="20643" y="27322"/>
                  </a:cubicBezTo>
                  <a:lnTo>
                    <a:pt x="20643" y="56112"/>
                  </a:lnTo>
                  <a:cubicBezTo>
                    <a:pt x="20643" y="59603"/>
                    <a:pt x="21352" y="62032"/>
                    <a:pt x="22769" y="63448"/>
                  </a:cubicBezTo>
                  <a:cubicBezTo>
                    <a:pt x="24135" y="64916"/>
                    <a:pt x="26614" y="65624"/>
                    <a:pt x="30105" y="65624"/>
                  </a:cubicBezTo>
                </a:path>
              </a:pathLst>
            </a:custGeom>
            <a:solidFill>
              <a:srgbClr val="33383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145" name="Google Shape;145;p6"/>
            <p:cNvSpPr/>
            <p:nvPr/>
          </p:nvSpPr>
          <p:spPr>
            <a:xfrm>
              <a:off x="2199962" y="2107642"/>
              <a:ext cx="68558" cy="83434"/>
            </a:xfrm>
            <a:custGeom>
              <a:rect b="b" l="l" r="r" t="t"/>
              <a:pathLst>
                <a:path extrusionOk="0" h="83434" w="68558">
                  <a:moveTo>
                    <a:pt x="41540" y="83434"/>
                  </a:moveTo>
                  <a:lnTo>
                    <a:pt x="26968" y="83434"/>
                  </a:lnTo>
                  <a:cubicBezTo>
                    <a:pt x="18367" y="83434"/>
                    <a:pt x="11688" y="81157"/>
                    <a:pt x="7033" y="76553"/>
                  </a:cubicBezTo>
                  <a:cubicBezTo>
                    <a:pt x="2328" y="71999"/>
                    <a:pt x="0" y="65371"/>
                    <a:pt x="0" y="56770"/>
                  </a:cubicBezTo>
                  <a:lnTo>
                    <a:pt x="0" y="26665"/>
                  </a:lnTo>
                  <a:cubicBezTo>
                    <a:pt x="0" y="18063"/>
                    <a:pt x="2328" y="11435"/>
                    <a:pt x="7033" y="6881"/>
                  </a:cubicBezTo>
                  <a:cubicBezTo>
                    <a:pt x="11688" y="2327"/>
                    <a:pt x="18367" y="0"/>
                    <a:pt x="26968" y="0"/>
                  </a:cubicBezTo>
                  <a:lnTo>
                    <a:pt x="41540" y="0"/>
                  </a:lnTo>
                  <a:cubicBezTo>
                    <a:pt x="50040" y="0"/>
                    <a:pt x="56669" y="2327"/>
                    <a:pt x="61425" y="6932"/>
                  </a:cubicBezTo>
                  <a:cubicBezTo>
                    <a:pt x="66181" y="11587"/>
                    <a:pt x="68559" y="18114"/>
                    <a:pt x="68559" y="26614"/>
                  </a:cubicBezTo>
                  <a:lnTo>
                    <a:pt x="68559" y="56719"/>
                  </a:lnTo>
                  <a:cubicBezTo>
                    <a:pt x="68559" y="65219"/>
                    <a:pt x="66181" y="71797"/>
                    <a:pt x="61425" y="76401"/>
                  </a:cubicBezTo>
                  <a:cubicBezTo>
                    <a:pt x="56669" y="81107"/>
                    <a:pt x="50040" y="83434"/>
                    <a:pt x="41540" y="83434"/>
                  </a:cubicBezTo>
                  <a:moveTo>
                    <a:pt x="30105" y="65624"/>
                  </a:moveTo>
                  <a:lnTo>
                    <a:pt x="38454" y="65624"/>
                  </a:lnTo>
                  <a:cubicBezTo>
                    <a:pt x="41945" y="65624"/>
                    <a:pt x="44424" y="64916"/>
                    <a:pt x="45891" y="63499"/>
                  </a:cubicBezTo>
                  <a:cubicBezTo>
                    <a:pt x="47359" y="62082"/>
                    <a:pt x="48118" y="59654"/>
                    <a:pt x="48118" y="56163"/>
                  </a:cubicBezTo>
                  <a:lnTo>
                    <a:pt x="48118" y="27322"/>
                  </a:lnTo>
                  <a:cubicBezTo>
                    <a:pt x="48118" y="23831"/>
                    <a:pt x="47409" y="21402"/>
                    <a:pt x="45891" y="19986"/>
                  </a:cubicBezTo>
                  <a:cubicBezTo>
                    <a:pt x="44424" y="18569"/>
                    <a:pt x="41945" y="17861"/>
                    <a:pt x="38454" y="17861"/>
                  </a:cubicBezTo>
                  <a:lnTo>
                    <a:pt x="30105" y="17861"/>
                  </a:lnTo>
                  <a:cubicBezTo>
                    <a:pt x="26614" y="17861"/>
                    <a:pt x="24135" y="18569"/>
                    <a:pt x="22718" y="19986"/>
                  </a:cubicBezTo>
                  <a:cubicBezTo>
                    <a:pt x="21301" y="21402"/>
                    <a:pt x="20593" y="23831"/>
                    <a:pt x="20593" y="27322"/>
                  </a:cubicBezTo>
                  <a:lnTo>
                    <a:pt x="20593" y="56112"/>
                  </a:lnTo>
                  <a:cubicBezTo>
                    <a:pt x="20593" y="59603"/>
                    <a:pt x="21301" y="62032"/>
                    <a:pt x="22718" y="63448"/>
                  </a:cubicBezTo>
                  <a:cubicBezTo>
                    <a:pt x="24135" y="64916"/>
                    <a:pt x="26614" y="65624"/>
                    <a:pt x="30105" y="65624"/>
                  </a:cubicBezTo>
                </a:path>
              </a:pathLst>
            </a:custGeom>
            <a:solidFill>
              <a:srgbClr val="33383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146" name="Google Shape;146;p6"/>
            <p:cNvSpPr/>
            <p:nvPr/>
          </p:nvSpPr>
          <p:spPr>
            <a:xfrm>
              <a:off x="2285622" y="2076120"/>
              <a:ext cx="20795" cy="114956"/>
            </a:xfrm>
            <a:custGeom>
              <a:rect b="b" l="l" r="r" t="t"/>
              <a:pathLst>
                <a:path extrusionOk="0" h="114956" w="20795">
                  <a:moveTo>
                    <a:pt x="17355" y="114956"/>
                  </a:moveTo>
                  <a:lnTo>
                    <a:pt x="3441" y="114956"/>
                  </a:lnTo>
                  <a:cubicBezTo>
                    <a:pt x="1164" y="114956"/>
                    <a:pt x="0" y="113792"/>
                    <a:pt x="0" y="111515"/>
                  </a:cubicBezTo>
                  <a:lnTo>
                    <a:pt x="0" y="3441"/>
                  </a:lnTo>
                  <a:cubicBezTo>
                    <a:pt x="0" y="1164"/>
                    <a:pt x="1164" y="0"/>
                    <a:pt x="3441" y="0"/>
                  </a:cubicBezTo>
                  <a:lnTo>
                    <a:pt x="17355" y="0"/>
                  </a:lnTo>
                  <a:cubicBezTo>
                    <a:pt x="19631" y="0"/>
                    <a:pt x="20795" y="1164"/>
                    <a:pt x="20795" y="3441"/>
                  </a:cubicBezTo>
                  <a:lnTo>
                    <a:pt x="20795" y="111515"/>
                  </a:lnTo>
                  <a:cubicBezTo>
                    <a:pt x="20795" y="113792"/>
                    <a:pt x="19631" y="114956"/>
                    <a:pt x="17355" y="114956"/>
                  </a:cubicBezTo>
                </a:path>
              </a:pathLst>
            </a:custGeom>
            <a:solidFill>
              <a:srgbClr val="33383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Open Sans"/>
                <a:ea typeface="Open Sans"/>
                <a:cs typeface="Open Sans"/>
                <a:sym typeface="Open Sans"/>
              </a:endParaRPr>
            </a:p>
          </p:txBody>
        </p:sp>
      </p:grpSp>
      <p:sp>
        <p:nvSpPr>
          <p:cNvPr id="147" name="Google Shape;147;p6"/>
          <p:cNvSpPr txBox="1"/>
          <p:nvPr>
            <p:ph type="title"/>
          </p:nvPr>
        </p:nvSpPr>
        <p:spPr>
          <a:xfrm>
            <a:off x="5167050" y="1753725"/>
            <a:ext cx="3589800" cy="23304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None/>
              <a:defRPr b="1" sz="6000">
                <a:solidFill>
                  <a:srgbClr val="33383C"/>
                </a:solidFill>
                <a:latin typeface="Rajdhani"/>
                <a:ea typeface="Rajdhani"/>
                <a:cs typeface="Rajdhani"/>
                <a:sym typeface="Rajdhani"/>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48" name="Google Shape;148;p6"/>
          <p:cNvPicPr preferRelativeResize="0"/>
          <p:nvPr/>
        </p:nvPicPr>
        <p:blipFill rotWithShape="1">
          <a:blip r:embed="rId2">
            <a:alphaModFix/>
          </a:blip>
          <a:srcRect b="0" l="8208" r="5293" t="0"/>
          <a:stretch/>
        </p:blipFill>
        <p:spPr>
          <a:xfrm>
            <a:off x="152400" y="1594525"/>
            <a:ext cx="2789475" cy="1068425"/>
          </a:xfrm>
          <a:prstGeom prst="rect">
            <a:avLst/>
          </a:prstGeom>
          <a:noFill/>
          <a:ln>
            <a:noFill/>
          </a:ln>
        </p:spPr>
      </p:pic>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oter 4">
  <p:cSld name="Title and Footer_4">
    <p:spTree>
      <p:nvGrpSpPr>
        <p:cNvPr id="545" name="Shape 545"/>
        <p:cNvGrpSpPr/>
        <p:nvPr/>
      </p:nvGrpSpPr>
      <p:grpSpPr>
        <a:xfrm>
          <a:off x="0" y="0"/>
          <a:ext cx="0" cy="0"/>
          <a:chOff x="0" y="0"/>
          <a:chExt cx="0" cy="0"/>
        </a:xfrm>
      </p:grpSpPr>
      <p:sp>
        <p:nvSpPr>
          <p:cNvPr id="546" name="Google Shape;546;p51"/>
          <p:cNvSpPr txBox="1"/>
          <p:nvPr>
            <p:ph type="title"/>
          </p:nvPr>
        </p:nvSpPr>
        <p:spPr>
          <a:xfrm>
            <a:off x="447793" y="130722"/>
            <a:ext cx="6096000" cy="3561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chemeClr val="dk1"/>
              </a:buClr>
              <a:buSzPts val="1400"/>
              <a:buFont typeface="Raleway"/>
              <a:buNone/>
              <a:defRPr b="1" i="0" sz="1400" u="none" cap="none" strike="noStrike">
                <a:solidFill>
                  <a:schemeClr val="dk1"/>
                </a:solidFill>
                <a:latin typeface="Raleway"/>
                <a:ea typeface="Raleway"/>
                <a:cs typeface="Raleway"/>
                <a:sym typeface="Raleway"/>
              </a:defRPr>
            </a:lvl1pPr>
            <a:lvl2pPr lvl="1" rtl="0" algn="l">
              <a:lnSpc>
                <a:spcPct val="100000"/>
              </a:lnSpc>
              <a:spcBef>
                <a:spcPts val="0"/>
              </a:spcBef>
              <a:spcAft>
                <a:spcPts val="0"/>
              </a:spcAft>
              <a:buSzPts val="1800"/>
              <a:buFont typeface="Arial"/>
              <a:buNone/>
              <a:defRPr sz="1800"/>
            </a:lvl2pPr>
            <a:lvl3pPr lvl="2" rtl="0" algn="l">
              <a:lnSpc>
                <a:spcPct val="100000"/>
              </a:lnSpc>
              <a:spcBef>
                <a:spcPts val="0"/>
              </a:spcBef>
              <a:spcAft>
                <a:spcPts val="0"/>
              </a:spcAft>
              <a:buSzPts val="1800"/>
              <a:buFont typeface="Arial"/>
              <a:buNone/>
              <a:defRPr sz="1800"/>
            </a:lvl3pPr>
            <a:lvl4pPr lvl="3" rtl="0" algn="l">
              <a:lnSpc>
                <a:spcPct val="100000"/>
              </a:lnSpc>
              <a:spcBef>
                <a:spcPts val="0"/>
              </a:spcBef>
              <a:spcAft>
                <a:spcPts val="0"/>
              </a:spcAft>
              <a:buSzPts val="1800"/>
              <a:buFont typeface="Arial"/>
              <a:buNone/>
              <a:defRPr sz="1800"/>
            </a:lvl4pPr>
            <a:lvl5pPr lvl="4" rtl="0" algn="l">
              <a:lnSpc>
                <a:spcPct val="100000"/>
              </a:lnSpc>
              <a:spcBef>
                <a:spcPts val="0"/>
              </a:spcBef>
              <a:spcAft>
                <a:spcPts val="0"/>
              </a:spcAft>
              <a:buSzPts val="1800"/>
              <a:buFont typeface="Arial"/>
              <a:buNone/>
              <a:defRPr sz="1800"/>
            </a:lvl5pPr>
            <a:lvl6pPr lvl="5" rtl="0" algn="l">
              <a:lnSpc>
                <a:spcPct val="100000"/>
              </a:lnSpc>
              <a:spcBef>
                <a:spcPts val="0"/>
              </a:spcBef>
              <a:spcAft>
                <a:spcPts val="0"/>
              </a:spcAft>
              <a:buSzPts val="1800"/>
              <a:buFont typeface="Arial"/>
              <a:buNone/>
              <a:defRPr sz="1800"/>
            </a:lvl6pPr>
            <a:lvl7pPr lvl="6" rtl="0" algn="l">
              <a:lnSpc>
                <a:spcPct val="100000"/>
              </a:lnSpc>
              <a:spcBef>
                <a:spcPts val="0"/>
              </a:spcBef>
              <a:spcAft>
                <a:spcPts val="0"/>
              </a:spcAft>
              <a:buSzPts val="1800"/>
              <a:buFont typeface="Arial"/>
              <a:buNone/>
              <a:defRPr sz="1800"/>
            </a:lvl7pPr>
            <a:lvl8pPr lvl="7" rtl="0" algn="l">
              <a:lnSpc>
                <a:spcPct val="100000"/>
              </a:lnSpc>
              <a:spcBef>
                <a:spcPts val="0"/>
              </a:spcBef>
              <a:spcAft>
                <a:spcPts val="0"/>
              </a:spcAft>
              <a:buSzPts val="1800"/>
              <a:buFont typeface="Arial"/>
              <a:buNone/>
              <a:defRPr sz="1800"/>
            </a:lvl8pPr>
            <a:lvl9pPr lvl="8" rtl="0" algn="l">
              <a:lnSpc>
                <a:spcPct val="100000"/>
              </a:lnSpc>
              <a:spcBef>
                <a:spcPts val="0"/>
              </a:spcBef>
              <a:spcAft>
                <a:spcPts val="0"/>
              </a:spcAft>
              <a:buSzPts val="1800"/>
              <a:buFont typeface="Arial"/>
              <a:buNone/>
              <a:defRPr sz="1800"/>
            </a:lvl9pPr>
          </a:lstStyle>
          <a:p/>
        </p:txBody>
      </p:sp>
      <p:sp>
        <p:nvSpPr>
          <p:cNvPr id="547" name="Google Shape;547;p51"/>
          <p:cNvSpPr txBox="1"/>
          <p:nvPr>
            <p:ph idx="10" type="dt"/>
          </p:nvPr>
        </p:nvSpPr>
        <p:spPr>
          <a:xfrm>
            <a:off x="457200" y="6250300"/>
            <a:ext cx="2133600" cy="2739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548" name="Google Shape;548;p51"/>
          <p:cNvSpPr txBox="1"/>
          <p:nvPr>
            <p:ph idx="12" type="sldNum"/>
          </p:nvPr>
        </p:nvSpPr>
        <p:spPr>
          <a:xfrm>
            <a:off x="6553200" y="4723819"/>
            <a:ext cx="21336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AR"/>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1 1">
  <p:cSld name="Title and Content 1">
    <p:spTree>
      <p:nvGrpSpPr>
        <p:cNvPr id="549" name="Shape 549"/>
        <p:cNvGrpSpPr/>
        <p:nvPr/>
      </p:nvGrpSpPr>
      <p:grpSpPr>
        <a:xfrm>
          <a:off x="0" y="0"/>
          <a:ext cx="0" cy="0"/>
          <a:chOff x="0" y="0"/>
          <a:chExt cx="0" cy="0"/>
        </a:xfrm>
      </p:grpSpPr>
      <p:sp>
        <p:nvSpPr>
          <p:cNvPr id="550" name="Google Shape;550;p52"/>
          <p:cNvSpPr txBox="1"/>
          <p:nvPr/>
        </p:nvSpPr>
        <p:spPr>
          <a:xfrm>
            <a:off x="8380406" y="4693445"/>
            <a:ext cx="414300" cy="415800"/>
          </a:xfrm>
          <a:prstGeom prst="rect">
            <a:avLst/>
          </a:prstGeom>
          <a:noFill/>
          <a:ln>
            <a:noFill/>
          </a:ln>
        </p:spPr>
        <p:txBody>
          <a:bodyPr anchorCtr="0" anchor="ctr" bIns="44175" lIns="88375" spcFirstLastPara="1" rIns="88375" wrap="square" tIns="44175">
            <a:noAutofit/>
          </a:bodyPr>
          <a:lstStyle/>
          <a:p>
            <a:pPr indent="0" lvl="0" marL="0" marR="0" rtl="0" algn="ctr">
              <a:lnSpc>
                <a:spcPct val="100000"/>
              </a:lnSpc>
              <a:spcBef>
                <a:spcPts val="0"/>
              </a:spcBef>
              <a:spcAft>
                <a:spcPts val="0"/>
              </a:spcAft>
              <a:buClr>
                <a:srgbClr val="000000"/>
              </a:buClr>
              <a:buSzPts val="1100"/>
              <a:buFont typeface="Arial"/>
              <a:buNone/>
            </a:pPr>
            <a:fld id="{00000000-1234-1234-1234-123412341234}" type="slidenum">
              <a:rPr b="0" i="0" lang="es-AR" sz="1100" u="none" cap="none" strike="noStrike">
                <a:solidFill>
                  <a:schemeClr val="dk1"/>
                </a:solidFill>
                <a:latin typeface="Lato"/>
                <a:ea typeface="Lato"/>
                <a:cs typeface="Lato"/>
                <a:sym typeface="Lato"/>
              </a:rPr>
              <a:t>‹#›</a:t>
            </a:fld>
            <a:endParaRPr b="0" i="0" sz="1100" u="none" cap="none" strike="noStrike">
              <a:solidFill>
                <a:schemeClr val="dk1"/>
              </a:solidFill>
              <a:latin typeface="Lato"/>
              <a:ea typeface="Lato"/>
              <a:cs typeface="Lato"/>
              <a:sym typeface="Lato"/>
            </a:endParaRPr>
          </a:p>
        </p:txBody>
      </p:sp>
      <p:sp>
        <p:nvSpPr>
          <p:cNvPr id="551" name="Google Shape;551;p52"/>
          <p:cNvSpPr txBox="1"/>
          <p:nvPr>
            <p:ph type="title"/>
          </p:nvPr>
        </p:nvSpPr>
        <p:spPr>
          <a:xfrm>
            <a:off x="295275" y="245745"/>
            <a:ext cx="8501100" cy="525600"/>
          </a:xfrm>
          <a:prstGeom prst="rect">
            <a:avLst/>
          </a:prstGeom>
          <a:noFill/>
          <a:ln>
            <a:noFill/>
          </a:ln>
        </p:spPr>
        <p:txBody>
          <a:bodyPr anchorCtr="0" anchor="t" bIns="68575" lIns="68575" spcFirstLastPara="1" rIns="68575" wrap="square" tIns="68575">
            <a:noAutofit/>
          </a:bodyPr>
          <a:lstStyle>
            <a:lvl1pPr lvl="0" marR="0" rtl="0" algn="ctr">
              <a:lnSpc>
                <a:spcPct val="100000"/>
              </a:lnSpc>
              <a:spcBef>
                <a:spcPts val="0"/>
              </a:spcBef>
              <a:spcAft>
                <a:spcPts val="0"/>
              </a:spcAft>
              <a:buClr>
                <a:schemeClr val="dk1"/>
              </a:buClr>
              <a:buSzPts val="1400"/>
              <a:buFont typeface="Raleway"/>
              <a:buNone/>
              <a:defRPr b="0" i="0" sz="2700" u="none" cap="none" strike="noStrike">
                <a:solidFill>
                  <a:srgbClr val="FF0000"/>
                </a:solidFill>
                <a:latin typeface="Montserrat"/>
                <a:ea typeface="Montserrat"/>
                <a:cs typeface="Montserrat"/>
                <a:sym typeface="Montserrat"/>
              </a:defRPr>
            </a:lvl1pPr>
            <a:lvl2pPr lvl="1" marR="0" rtl="0" algn="l">
              <a:lnSpc>
                <a:spcPct val="100000"/>
              </a:lnSpc>
              <a:spcBef>
                <a:spcPts val="0"/>
              </a:spcBef>
              <a:spcAft>
                <a:spcPts val="0"/>
              </a:spcAft>
              <a:buClr>
                <a:srgbClr val="000000"/>
              </a:buClr>
              <a:buSzPts val="1400"/>
              <a:buFont typeface="Arial"/>
              <a:buNone/>
              <a:defRPr b="0" i="0" sz="2700" u="none" cap="none" strike="noStrike">
                <a:solidFill>
                  <a:schemeClr val="dk1"/>
                </a:solidFill>
                <a:latin typeface="Montserrat"/>
                <a:ea typeface="Montserrat"/>
                <a:cs typeface="Montserrat"/>
                <a:sym typeface="Montserrat"/>
              </a:defRPr>
            </a:lvl2pPr>
            <a:lvl3pPr lvl="2" marR="0" rtl="0" algn="l">
              <a:lnSpc>
                <a:spcPct val="100000"/>
              </a:lnSpc>
              <a:spcBef>
                <a:spcPts val="0"/>
              </a:spcBef>
              <a:spcAft>
                <a:spcPts val="0"/>
              </a:spcAft>
              <a:buClr>
                <a:srgbClr val="000000"/>
              </a:buClr>
              <a:buSzPts val="1400"/>
              <a:buFont typeface="Arial"/>
              <a:buNone/>
              <a:defRPr b="0" i="0" sz="2700" u="none" cap="none" strike="noStrike">
                <a:solidFill>
                  <a:schemeClr val="dk1"/>
                </a:solidFill>
                <a:latin typeface="Montserrat"/>
                <a:ea typeface="Montserrat"/>
                <a:cs typeface="Montserrat"/>
                <a:sym typeface="Montserrat"/>
              </a:defRPr>
            </a:lvl3pPr>
            <a:lvl4pPr lvl="3" marR="0" rtl="0" algn="l">
              <a:lnSpc>
                <a:spcPct val="100000"/>
              </a:lnSpc>
              <a:spcBef>
                <a:spcPts val="0"/>
              </a:spcBef>
              <a:spcAft>
                <a:spcPts val="0"/>
              </a:spcAft>
              <a:buClr>
                <a:srgbClr val="000000"/>
              </a:buClr>
              <a:buSzPts val="1400"/>
              <a:buFont typeface="Arial"/>
              <a:buNone/>
              <a:defRPr b="0" i="0" sz="2700" u="none" cap="none" strike="noStrike">
                <a:solidFill>
                  <a:schemeClr val="dk1"/>
                </a:solidFill>
                <a:latin typeface="Montserrat"/>
                <a:ea typeface="Montserrat"/>
                <a:cs typeface="Montserrat"/>
                <a:sym typeface="Montserrat"/>
              </a:defRPr>
            </a:lvl4pPr>
            <a:lvl5pPr lvl="4" marR="0" rtl="0" algn="l">
              <a:lnSpc>
                <a:spcPct val="100000"/>
              </a:lnSpc>
              <a:spcBef>
                <a:spcPts val="0"/>
              </a:spcBef>
              <a:spcAft>
                <a:spcPts val="0"/>
              </a:spcAft>
              <a:buClr>
                <a:srgbClr val="000000"/>
              </a:buClr>
              <a:buSzPts val="1400"/>
              <a:buFont typeface="Arial"/>
              <a:buNone/>
              <a:defRPr b="0" i="0" sz="2700" u="none" cap="none" strike="noStrike">
                <a:solidFill>
                  <a:schemeClr val="dk1"/>
                </a:solidFill>
                <a:latin typeface="Montserrat"/>
                <a:ea typeface="Montserrat"/>
                <a:cs typeface="Montserrat"/>
                <a:sym typeface="Montserrat"/>
              </a:defRPr>
            </a:lvl5pPr>
            <a:lvl6pPr lvl="5" marR="0" rtl="0" algn="l">
              <a:lnSpc>
                <a:spcPct val="100000"/>
              </a:lnSpc>
              <a:spcBef>
                <a:spcPts val="0"/>
              </a:spcBef>
              <a:spcAft>
                <a:spcPts val="0"/>
              </a:spcAft>
              <a:buClr>
                <a:srgbClr val="000000"/>
              </a:buClr>
              <a:buSzPts val="1400"/>
              <a:buFont typeface="Arial"/>
              <a:buNone/>
              <a:defRPr b="0" i="0" sz="2700" u="none" cap="none" strike="noStrike">
                <a:solidFill>
                  <a:schemeClr val="dk1"/>
                </a:solidFill>
                <a:latin typeface="Montserrat"/>
                <a:ea typeface="Montserrat"/>
                <a:cs typeface="Montserrat"/>
                <a:sym typeface="Montserrat"/>
              </a:defRPr>
            </a:lvl6pPr>
            <a:lvl7pPr lvl="6" marR="0" rtl="0" algn="l">
              <a:lnSpc>
                <a:spcPct val="100000"/>
              </a:lnSpc>
              <a:spcBef>
                <a:spcPts val="0"/>
              </a:spcBef>
              <a:spcAft>
                <a:spcPts val="0"/>
              </a:spcAft>
              <a:buClr>
                <a:srgbClr val="000000"/>
              </a:buClr>
              <a:buSzPts val="1400"/>
              <a:buFont typeface="Arial"/>
              <a:buNone/>
              <a:defRPr b="0" i="0" sz="2700" u="none" cap="none" strike="noStrike">
                <a:solidFill>
                  <a:schemeClr val="dk1"/>
                </a:solidFill>
                <a:latin typeface="Montserrat"/>
                <a:ea typeface="Montserrat"/>
                <a:cs typeface="Montserrat"/>
                <a:sym typeface="Montserrat"/>
              </a:defRPr>
            </a:lvl7pPr>
            <a:lvl8pPr lvl="7" marR="0" rtl="0" algn="l">
              <a:lnSpc>
                <a:spcPct val="100000"/>
              </a:lnSpc>
              <a:spcBef>
                <a:spcPts val="0"/>
              </a:spcBef>
              <a:spcAft>
                <a:spcPts val="0"/>
              </a:spcAft>
              <a:buClr>
                <a:srgbClr val="000000"/>
              </a:buClr>
              <a:buSzPts val="1400"/>
              <a:buFont typeface="Arial"/>
              <a:buNone/>
              <a:defRPr b="0" i="0" sz="2700" u="none" cap="none" strike="noStrike">
                <a:solidFill>
                  <a:schemeClr val="dk1"/>
                </a:solidFill>
                <a:latin typeface="Montserrat"/>
                <a:ea typeface="Montserrat"/>
                <a:cs typeface="Montserrat"/>
                <a:sym typeface="Montserrat"/>
              </a:defRPr>
            </a:lvl8pPr>
            <a:lvl9pPr lvl="8" marR="0" rtl="0" algn="l">
              <a:lnSpc>
                <a:spcPct val="100000"/>
              </a:lnSpc>
              <a:spcBef>
                <a:spcPts val="0"/>
              </a:spcBef>
              <a:spcAft>
                <a:spcPts val="0"/>
              </a:spcAft>
              <a:buClr>
                <a:srgbClr val="000000"/>
              </a:buClr>
              <a:buSzPts val="1400"/>
              <a:buFont typeface="Arial"/>
              <a:buNone/>
              <a:defRPr b="0" i="0" sz="2700" u="none" cap="none" strike="noStrike">
                <a:solidFill>
                  <a:schemeClr val="dk1"/>
                </a:solidFill>
                <a:latin typeface="Montserrat"/>
                <a:ea typeface="Montserrat"/>
                <a:cs typeface="Montserrat"/>
                <a:sym typeface="Montserrat"/>
              </a:defRPr>
            </a:lvl9pPr>
          </a:lstStyle>
          <a:p/>
        </p:txBody>
      </p:sp>
      <p:sp>
        <p:nvSpPr>
          <p:cNvPr id="552" name="Google Shape;552;p52"/>
          <p:cNvSpPr txBox="1"/>
          <p:nvPr>
            <p:ph idx="1" type="body"/>
          </p:nvPr>
        </p:nvSpPr>
        <p:spPr>
          <a:xfrm>
            <a:off x="295275" y="1111568"/>
            <a:ext cx="8501100" cy="603000"/>
          </a:xfrm>
          <a:prstGeom prst="rect">
            <a:avLst/>
          </a:prstGeom>
          <a:noFill/>
          <a:ln>
            <a:noFill/>
          </a:ln>
        </p:spPr>
        <p:txBody>
          <a:bodyPr anchorCtr="0" anchor="t" bIns="68575" lIns="68575" spcFirstLastPara="1" rIns="68575" wrap="square" tIns="68575">
            <a:noAutofit/>
          </a:bodyPr>
          <a:lstStyle>
            <a:lvl1pPr indent="-228600" lvl="0" marL="457200" marR="0" rtl="0" algn="ctr">
              <a:lnSpc>
                <a:spcPct val="100000"/>
              </a:lnSpc>
              <a:spcBef>
                <a:spcPts val="400"/>
              </a:spcBef>
              <a:spcAft>
                <a:spcPts val="0"/>
              </a:spcAft>
              <a:buClr>
                <a:schemeClr val="dk1"/>
              </a:buClr>
              <a:buSzPts val="2400"/>
              <a:buFont typeface="Arial"/>
              <a:buNone/>
              <a:defRPr b="1" i="0" sz="2000" u="none" cap="none" strike="noStrike">
                <a:solidFill>
                  <a:schemeClr val="dk1"/>
                </a:solidFill>
                <a:latin typeface="Lato"/>
                <a:ea typeface="Lato"/>
                <a:cs typeface="Lato"/>
                <a:sym typeface="Lato"/>
              </a:defRPr>
            </a:lvl1pPr>
            <a:lvl2pPr indent="-228600" lvl="1" marL="914400" marR="0" rtl="0" algn="l">
              <a:lnSpc>
                <a:spcPct val="100000"/>
              </a:lnSpc>
              <a:spcBef>
                <a:spcPts val="500"/>
              </a:spcBef>
              <a:spcAft>
                <a:spcPts val="0"/>
              </a:spcAft>
              <a:buClr>
                <a:schemeClr val="dk1"/>
              </a:buClr>
              <a:buSzPts val="2000"/>
              <a:buFont typeface="Arial"/>
              <a:buNone/>
              <a:defRPr b="0" i="0" sz="2700" u="none" cap="none" strike="noStrike">
                <a:solidFill>
                  <a:schemeClr val="dk1"/>
                </a:solidFill>
                <a:latin typeface="Lato"/>
                <a:ea typeface="Lato"/>
                <a:cs typeface="Lato"/>
                <a:sym typeface="Lato"/>
              </a:defRPr>
            </a:lvl2pPr>
            <a:lvl3pPr indent="-374650" lvl="2" marL="1371600" marR="0" rtl="0" algn="l">
              <a:lnSpc>
                <a:spcPct val="100000"/>
              </a:lnSpc>
              <a:spcBef>
                <a:spcPts val="500"/>
              </a:spcBef>
              <a:spcAft>
                <a:spcPts val="0"/>
              </a:spcAft>
              <a:buClr>
                <a:schemeClr val="dk1"/>
              </a:buClr>
              <a:buSzPts val="2300"/>
              <a:buFont typeface="Arial"/>
              <a:buChar char="•"/>
              <a:defRPr b="0" i="0" sz="2300" u="none" cap="none" strike="noStrike">
                <a:solidFill>
                  <a:schemeClr val="dk1"/>
                </a:solidFill>
                <a:latin typeface="Lato"/>
                <a:ea typeface="Lato"/>
                <a:cs typeface="Lato"/>
                <a:sym typeface="Lato"/>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553" name="Google Shape;553;p52"/>
          <p:cNvSpPr txBox="1"/>
          <p:nvPr>
            <p:ph idx="2" type="body"/>
          </p:nvPr>
        </p:nvSpPr>
        <p:spPr>
          <a:xfrm>
            <a:off x="295275" y="1918117"/>
            <a:ext cx="8499600" cy="304800"/>
          </a:xfrm>
          <a:prstGeom prst="rect">
            <a:avLst/>
          </a:prstGeom>
          <a:noFill/>
          <a:ln>
            <a:noFill/>
          </a:ln>
        </p:spPr>
        <p:txBody>
          <a:bodyPr anchorCtr="0" anchor="t" bIns="68575" lIns="68575" spcFirstLastPara="1" rIns="68575" wrap="square" tIns="68575">
            <a:noAutofit/>
          </a:bodyPr>
          <a:lstStyle>
            <a:lvl1pPr indent="-330200" lvl="0" marL="457200" marR="0" rtl="0" algn="l">
              <a:lnSpc>
                <a:spcPct val="100000"/>
              </a:lnSpc>
              <a:spcBef>
                <a:spcPts val="300"/>
              </a:spcBef>
              <a:spcAft>
                <a:spcPts val="0"/>
              </a:spcAft>
              <a:buClr>
                <a:schemeClr val="dk2"/>
              </a:buClr>
              <a:buSzPts val="1600"/>
              <a:buFont typeface="Noto Sans Symbols"/>
              <a:buChar char="▪"/>
              <a:defRPr b="1" i="0" sz="1600" u="none" cap="none" strike="noStrike">
                <a:solidFill>
                  <a:schemeClr val="dk1"/>
                </a:solidFill>
                <a:latin typeface="Lato"/>
                <a:ea typeface="Lato"/>
                <a:cs typeface="Lato"/>
                <a:sym typeface="Lato"/>
              </a:defRPr>
            </a:lvl1pPr>
            <a:lvl2pPr indent="-336550" lvl="1" marL="914400" marR="0" rtl="0" algn="l">
              <a:lnSpc>
                <a:spcPct val="100000"/>
              </a:lnSpc>
              <a:spcBef>
                <a:spcPts val="400"/>
              </a:spcBef>
              <a:spcAft>
                <a:spcPts val="0"/>
              </a:spcAft>
              <a:buClr>
                <a:schemeClr val="dk1"/>
              </a:buClr>
              <a:buSzPts val="1700"/>
              <a:buFont typeface="Arial"/>
              <a:buChar char="•"/>
              <a:defRPr b="0" i="0" sz="1700" u="none" cap="none" strike="noStrike">
                <a:solidFill>
                  <a:schemeClr val="dk1"/>
                </a:solidFill>
                <a:latin typeface="Lato"/>
                <a:ea typeface="Lato"/>
                <a:cs typeface="Lato"/>
                <a:sym typeface="Lato"/>
              </a:defRPr>
            </a:lvl2pPr>
            <a:lvl3pPr indent="-336550" lvl="2" marL="1371600" marR="0" rtl="0" algn="l">
              <a:lnSpc>
                <a:spcPct val="100000"/>
              </a:lnSpc>
              <a:spcBef>
                <a:spcPts val="400"/>
              </a:spcBef>
              <a:spcAft>
                <a:spcPts val="0"/>
              </a:spcAft>
              <a:buClr>
                <a:schemeClr val="dk1"/>
              </a:buClr>
              <a:buSzPts val="1700"/>
              <a:buFont typeface="Arial"/>
              <a:buChar char="•"/>
              <a:defRPr b="0" i="0" sz="1700" u="none" cap="none" strike="noStrike">
                <a:solidFill>
                  <a:schemeClr val="dk1"/>
                </a:solidFill>
                <a:latin typeface="Lato"/>
                <a:ea typeface="Lato"/>
                <a:cs typeface="Lato"/>
                <a:sym typeface="Lato"/>
              </a:defRPr>
            </a:lvl3pPr>
            <a:lvl4pPr indent="-330200" lvl="3" marL="1828800" marR="0" rtl="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4pPr>
            <a:lvl5pPr indent="-330200" lvl="4" marL="2286000" marR="0" rtl="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Lato"/>
                <a:ea typeface="Lato"/>
                <a:cs typeface="Lato"/>
                <a:sym typeface="Lato"/>
              </a:defRPr>
            </a:lvl5pPr>
            <a:lvl6pPr indent="-330200" lvl="5" marL="2743200" marR="0" rtl="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6pPr>
            <a:lvl7pPr indent="-330200" lvl="6" marL="3200400" marR="0" rtl="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7pPr>
            <a:lvl8pPr indent="-330200" lvl="7" marL="3657600" marR="0" rtl="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8pPr>
            <a:lvl9pPr indent="-330200" lvl="8" marL="4114800" marR="0" rtl="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p:cSld name="Texto y Multimedia">
    <p:spTree>
      <p:nvGrpSpPr>
        <p:cNvPr id="149" name="Shape 149"/>
        <p:cNvGrpSpPr/>
        <p:nvPr/>
      </p:nvGrpSpPr>
      <p:grpSpPr>
        <a:xfrm>
          <a:off x="0" y="0"/>
          <a:ext cx="0" cy="0"/>
          <a:chOff x="0" y="0"/>
          <a:chExt cx="0" cy="0"/>
        </a:xfrm>
      </p:grpSpPr>
      <p:pic>
        <p:nvPicPr>
          <p:cNvPr id="150" name="Google Shape;150;p7"/>
          <p:cNvPicPr preferRelativeResize="0"/>
          <p:nvPr/>
        </p:nvPicPr>
        <p:blipFill>
          <a:blip r:embed="rId2">
            <a:alphaModFix/>
          </a:blip>
          <a:stretch>
            <a:fillRect/>
          </a:stretch>
        </p:blipFill>
        <p:spPr>
          <a:xfrm>
            <a:off x="0" y="1406"/>
            <a:ext cx="9143999" cy="5140688"/>
          </a:xfrm>
          <a:prstGeom prst="rect">
            <a:avLst/>
          </a:prstGeom>
          <a:noFill/>
          <a:ln>
            <a:noFill/>
          </a:ln>
        </p:spPr>
      </p:pic>
      <p:sp>
        <p:nvSpPr>
          <p:cNvPr id="151" name="Google Shape;151;p7"/>
          <p:cNvSpPr txBox="1"/>
          <p:nvPr>
            <p:ph type="title"/>
          </p:nvPr>
        </p:nvSpPr>
        <p:spPr>
          <a:xfrm>
            <a:off x="482575" y="1372125"/>
            <a:ext cx="8286000" cy="2789400"/>
          </a:xfrm>
          <a:prstGeom prst="rect">
            <a:avLst/>
          </a:prstGeom>
          <a:noFill/>
          <a:ln>
            <a:noFill/>
          </a:ln>
        </p:spPr>
        <p:txBody>
          <a:bodyPr anchorCtr="0" anchor="ctr" bIns="91425" lIns="91425" spcFirstLastPara="1" rIns="91425" wrap="square" tIns="91425">
            <a:noAutofit/>
          </a:bodyPr>
          <a:lstStyle>
            <a:lvl1pPr lvl="0" algn="ctr">
              <a:spcBef>
                <a:spcPts val="0"/>
              </a:spcBef>
              <a:spcAft>
                <a:spcPts val="0"/>
              </a:spcAft>
              <a:buNone/>
              <a:defRPr b="1" sz="6000">
                <a:solidFill>
                  <a:srgbClr val="33383C"/>
                </a:solidFill>
                <a:latin typeface="Rajdhani"/>
                <a:ea typeface="Rajdhani"/>
                <a:cs typeface="Rajdhani"/>
                <a:sym typeface="Rajdhani"/>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p:txBody>
      </p:sp>
      <p:sp>
        <p:nvSpPr>
          <p:cNvPr id="152" name="Google Shape;152;p7"/>
          <p:cNvSpPr txBox="1"/>
          <p:nvPr>
            <p:ph idx="2" type="title"/>
          </p:nvPr>
        </p:nvSpPr>
        <p:spPr>
          <a:xfrm>
            <a:off x="256500" y="141725"/>
            <a:ext cx="7452900" cy="977400"/>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rgbClr val="CB1E40"/>
              </a:buClr>
              <a:buSzPts val="3000"/>
              <a:buFont typeface="Rajdhani"/>
              <a:buNone/>
              <a:defRPr b="1" i="0" sz="3000" u="none" cap="none" strike="noStrike">
                <a:solidFill>
                  <a:srgbClr val="CB1E40"/>
                </a:solidFill>
                <a:latin typeface="Rajdhani"/>
                <a:ea typeface="Rajdhani"/>
                <a:cs typeface="Rajdhani"/>
                <a:sym typeface="Rajdhani"/>
              </a:defRPr>
            </a:lvl1pPr>
            <a:lvl2pPr lvl="1" rtl="0">
              <a:spcBef>
                <a:spcPts val="0"/>
              </a:spcBef>
              <a:spcAft>
                <a:spcPts val="0"/>
              </a:spcAft>
              <a:buClr>
                <a:srgbClr val="CB1E40"/>
              </a:buClr>
              <a:buSzPts val="3000"/>
              <a:buFont typeface="Rajdhani"/>
              <a:buNone/>
              <a:defRPr b="1" sz="3000">
                <a:solidFill>
                  <a:srgbClr val="CB1E40"/>
                </a:solidFill>
                <a:latin typeface="Rajdhani"/>
                <a:ea typeface="Rajdhani"/>
                <a:cs typeface="Rajdhani"/>
                <a:sym typeface="Rajdhani"/>
              </a:defRPr>
            </a:lvl2pPr>
            <a:lvl3pPr lvl="2" rtl="0">
              <a:spcBef>
                <a:spcPts val="0"/>
              </a:spcBef>
              <a:spcAft>
                <a:spcPts val="0"/>
              </a:spcAft>
              <a:buClr>
                <a:srgbClr val="CB1E40"/>
              </a:buClr>
              <a:buSzPts val="3000"/>
              <a:buFont typeface="Rajdhani"/>
              <a:buNone/>
              <a:defRPr b="1" sz="3000">
                <a:solidFill>
                  <a:srgbClr val="CB1E40"/>
                </a:solidFill>
                <a:latin typeface="Rajdhani"/>
                <a:ea typeface="Rajdhani"/>
                <a:cs typeface="Rajdhani"/>
                <a:sym typeface="Rajdhani"/>
              </a:defRPr>
            </a:lvl3pPr>
            <a:lvl4pPr lvl="3" rtl="0">
              <a:spcBef>
                <a:spcPts val="0"/>
              </a:spcBef>
              <a:spcAft>
                <a:spcPts val="0"/>
              </a:spcAft>
              <a:buClr>
                <a:srgbClr val="CB1E40"/>
              </a:buClr>
              <a:buSzPts val="3000"/>
              <a:buFont typeface="Rajdhani"/>
              <a:buNone/>
              <a:defRPr b="1" sz="3000">
                <a:solidFill>
                  <a:srgbClr val="CB1E40"/>
                </a:solidFill>
                <a:latin typeface="Rajdhani"/>
                <a:ea typeface="Rajdhani"/>
                <a:cs typeface="Rajdhani"/>
                <a:sym typeface="Rajdhani"/>
              </a:defRPr>
            </a:lvl4pPr>
            <a:lvl5pPr lvl="4" rtl="0">
              <a:spcBef>
                <a:spcPts val="0"/>
              </a:spcBef>
              <a:spcAft>
                <a:spcPts val="0"/>
              </a:spcAft>
              <a:buClr>
                <a:srgbClr val="CB1E40"/>
              </a:buClr>
              <a:buSzPts val="3000"/>
              <a:buFont typeface="Rajdhani"/>
              <a:buNone/>
              <a:defRPr b="1" sz="3000">
                <a:solidFill>
                  <a:srgbClr val="CB1E40"/>
                </a:solidFill>
                <a:latin typeface="Rajdhani"/>
                <a:ea typeface="Rajdhani"/>
                <a:cs typeface="Rajdhani"/>
                <a:sym typeface="Rajdhani"/>
              </a:defRPr>
            </a:lvl5pPr>
            <a:lvl6pPr lvl="5" rtl="0">
              <a:spcBef>
                <a:spcPts val="0"/>
              </a:spcBef>
              <a:spcAft>
                <a:spcPts val="0"/>
              </a:spcAft>
              <a:buClr>
                <a:srgbClr val="CB1E40"/>
              </a:buClr>
              <a:buSzPts val="3000"/>
              <a:buFont typeface="Rajdhani"/>
              <a:buNone/>
              <a:defRPr b="1" sz="3000">
                <a:solidFill>
                  <a:srgbClr val="CB1E40"/>
                </a:solidFill>
                <a:latin typeface="Rajdhani"/>
                <a:ea typeface="Rajdhani"/>
                <a:cs typeface="Rajdhani"/>
                <a:sym typeface="Rajdhani"/>
              </a:defRPr>
            </a:lvl6pPr>
            <a:lvl7pPr lvl="6" rtl="0">
              <a:spcBef>
                <a:spcPts val="0"/>
              </a:spcBef>
              <a:spcAft>
                <a:spcPts val="0"/>
              </a:spcAft>
              <a:buClr>
                <a:srgbClr val="CB1E40"/>
              </a:buClr>
              <a:buSzPts val="3000"/>
              <a:buFont typeface="Rajdhani"/>
              <a:buNone/>
              <a:defRPr b="1" sz="3000">
                <a:solidFill>
                  <a:srgbClr val="CB1E40"/>
                </a:solidFill>
                <a:latin typeface="Rajdhani"/>
                <a:ea typeface="Rajdhani"/>
                <a:cs typeface="Rajdhani"/>
                <a:sym typeface="Rajdhani"/>
              </a:defRPr>
            </a:lvl7pPr>
            <a:lvl8pPr lvl="7" rtl="0">
              <a:spcBef>
                <a:spcPts val="0"/>
              </a:spcBef>
              <a:spcAft>
                <a:spcPts val="0"/>
              </a:spcAft>
              <a:buClr>
                <a:srgbClr val="CB1E40"/>
              </a:buClr>
              <a:buSzPts val="3000"/>
              <a:buFont typeface="Rajdhani"/>
              <a:buNone/>
              <a:defRPr b="1" sz="3000">
                <a:solidFill>
                  <a:srgbClr val="CB1E40"/>
                </a:solidFill>
                <a:latin typeface="Rajdhani"/>
                <a:ea typeface="Rajdhani"/>
                <a:cs typeface="Rajdhani"/>
                <a:sym typeface="Rajdhani"/>
              </a:defRPr>
            </a:lvl8pPr>
            <a:lvl9pPr lvl="8" rtl="0">
              <a:spcBef>
                <a:spcPts val="0"/>
              </a:spcBef>
              <a:spcAft>
                <a:spcPts val="0"/>
              </a:spcAft>
              <a:buClr>
                <a:srgbClr val="CB1E40"/>
              </a:buClr>
              <a:buSzPts val="3000"/>
              <a:buFont typeface="Rajdhani"/>
              <a:buNone/>
              <a:defRPr b="1" sz="3000">
                <a:solidFill>
                  <a:srgbClr val="CB1E40"/>
                </a:solidFill>
                <a:latin typeface="Rajdhani"/>
                <a:ea typeface="Rajdhani"/>
                <a:cs typeface="Rajdhani"/>
                <a:sym typeface="Rajdhani"/>
              </a:defRPr>
            </a:lvl9pPr>
          </a:lstStyle>
          <a:p/>
        </p:txBody>
      </p:sp>
      <p:sp>
        <p:nvSpPr>
          <p:cNvPr id="153" name="Google Shape;153;p7"/>
          <p:cNvSpPr txBox="1"/>
          <p:nvPr>
            <p:ph idx="1" type="subTitle"/>
          </p:nvPr>
        </p:nvSpPr>
        <p:spPr>
          <a:xfrm>
            <a:off x="117700" y="4778625"/>
            <a:ext cx="5707200" cy="3951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None/>
              <a:defRPr sz="1200">
                <a:solidFill>
                  <a:srgbClr val="FFFFFF"/>
                </a:solidFill>
                <a:latin typeface="Rajdhani SemiBold"/>
                <a:ea typeface="Rajdhani SemiBold"/>
                <a:cs typeface="Rajdhani SemiBold"/>
                <a:sym typeface="Rajdhani SemiBold"/>
              </a:defRPr>
            </a:lvl1pPr>
            <a:lvl2pPr lvl="1" rtl="0">
              <a:spcBef>
                <a:spcPts val="0"/>
              </a:spcBef>
              <a:spcAft>
                <a:spcPts val="0"/>
              </a:spcAft>
              <a:buNone/>
              <a:defRPr sz="1200">
                <a:solidFill>
                  <a:srgbClr val="FFFFFF"/>
                </a:solidFill>
                <a:latin typeface="Rajdhani SemiBold"/>
                <a:ea typeface="Rajdhani SemiBold"/>
                <a:cs typeface="Rajdhani SemiBold"/>
                <a:sym typeface="Rajdhani SemiBold"/>
              </a:defRPr>
            </a:lvl2pPr>
            <a:lvl3pPr lvl="2" rtl="0">
              <a:spcBef>
                <a:spcPts val="0"/>
              </a:spcBef>
              <a:spcAft>
                <a:spcPts val="0"/>
              </a:spcAft>
              <a:buNone/>
              <a:defRPr sz="1200">
                <a:solidFill>
                  <a:srgbClr val="FFFFFF"/>
                </a:solidFill>
                <a:latin typeface="Rajdhani SemiBold"/>
                <a:ea typeface="Rajdhani SemiBold"/>
                <a:cs typeface="Rajdhani SemiBold"/>
                <a:sym typeface="Rajdhani SemiBold"/>
              </a:defRPr>
            </a:lvl3pPr>
            <a:lvl4pPr lvl="3" rtl="0">
              <a:spcBef>
                <a:spcPts val="0"/>
              </a:spcBef>
              <a:spcAft>
                <a:spcPts val="0"/>
              </a:spcAft>
              <a:buNone/>
              <a:defRPr sz="1200">
                <a:solidFill>
                  <a:srgbClr val="FFFFFF"/>
                </a:solidFill>
                <a:latin typeface="Rajdhani SemiBold"/>
                <a:ea typeface="Rajdhani SemiBold"/>
                <a:cs typeface="Rajdhani SemiBold"/>
                <a:sym typeface="Rajdhani SemiBold"/>
              </a:defRPr>
            </a:lvl4pPr>
            <a:lvl5pPr lvl="4" rtl="0">
              <a:spcBef>
                <a:spcPts val="0"/>
              </a:spcBef>
              <a:spcAft>
                <a:spcPts val="0"/>
              </a:spcAft>
              <a:buNone/>
              <a:defRPr sz="1200">
                <a:solidFill>
                  <a:srgbClr val="FFFFFF"/>
                </a:solidFill>
                <a:latin typeface="Rajdhani SemiBold"/>
                <a:ea typeface="Rajdhani SemiBold"/>
                <a:cs typeface="Rajdhani SemiBold"/>
                <a:sym typeface="Rajdhani SemiBold"/>
              </a:defRPr>
            </a:lvl5pPr>
            <a:lvl6pPr lvl="5" rtl="0">
              <a:spcBef>
                <a:spcPts val="0"/>
              </a:spcBef>
              <a:spcAft>
                <a:spcPts val="0"/>
              </a:spcAft>
              <a:buNone/>
              <a:defRPr sz="1200">
                <a:solidFill>
                  <a:srgbClr val="FFFFFF"/>
                </a:solidFill>
                <a:latin typeface="Rajdhani SemiBold"/>
                <a:ea typeface="Rajdhani SemiBold"/>
                <a:cs typeface="Rajdhani SemiBold"/>
                <a:sym typeface="Rajdhani SemiBold"/>
              </a:defRPr>
            </a:lvl6pPr>
            <a:lvl7pPr lvl="6" rtl="0">
              <a:spcBef>
                <a:spcPts val="0"/>
              </a:spcBef>
              <a:spcAft>
                <a:spcPts val="0"/>
              </a:spcAft>
              <a:buNone/>
              <a:defRPr sz="1200">
                <a:solidFill>
                  <a:srgbClr val="FFFFFF"/>
                </a:solidFill>
                <a:latin typeface="Rajdhani SemiBold"/>
                <a:ea typeface="Rajdhani SemiBold"/>
                <a:cs typeface="Rajdhani SemiBold"/>
                <a:sym typeface="Rajdhani SemiBold"/>
              </a:defRPr>
            </a:lvl7pPr>
            <a:lvl8pPr lvl="7" rtl="0">
              <a:spcBef>
                <a:spcPts val="0"/>
              </a:spcBef>
              <a:spcAft>
                <a:spcPts val="0"/>
              </a:spcAft>
              <a:buNone/>
              <a:defRPr sz="1200">
                <a:solidFill>
                  <a:srgbClr val="FFFFFF"/>
                </a:solidFill>
                <a:latin typeface="Rajdhani SemiBold"/>
                <a:ea typeface="Rajdhani SemiBold"/>
                <a:cs typeface="Rajdhani SemiBold"/>
                <a:sym typeface="Rajdhani SemiBold"/>
              </a:defRPr>
            </a:lvl8pPr>
            <a:lvl9pPr lvl="8" rtl="0">
              <a:spcBef>
                <a:spcPts val="0"/>
              </a:spcBef>
              <a:spcAft>
                <a:spcPts val="0"/>
              </a:spcAft>
              <a:buNone/>
              <a:defRPr sz="1200">
                <a:solidFill>
                  <a:srgbClr val="FFFFFF"/>
                </a:solidFill>
                <a:latin typeface="Rajdhani SemiBold"/>
                <a:ea typeface="Rajdhani SemiBold"/>
                <a:cs typeface="Rajdhani SemiBold"/>
                <a:sym typeface="Rajdhani SemiBold"/>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o e imagen">
  <p:cSld name="Texto y Multimedia_1">
    <p:spTree>
      <p:nvGrpSpPr>
        <p:cNvPr id="154" name="Shape 154"/>
        <p:cNvGrpSpPr/>
        <p:nvPr/>
      </p:nvGrpSpPr>
      <p:grpSpPr>
        <a:xfrm>
          <a:off x="0" y="0"/>
          <a:ext cx="0" cy="0"/>
          <a:chOff x="0" y="0"/>
          <a:chExt cx="0" cy="0"/>
        </a:xfrm>
      </p:grpSpPr>
      <p:pic>
        <p:nvPicPr>
          <p:cNvPr id="155" name="Google Shape;155;p8"/>
          <p:cNvPicPr preferRelativeResize="0"/>
          <p:nvPr/>
        </p:nvPicPr>
        <p:blipFill>
          <a:blip r:embed="rId2">
            <a:alphaModFix/>
          </a:blip>
          <a:stretch>
            <a:fillRect/>
          </a:stretch>
        </p:blipFill>
        <p:spPr>
          <a:xfrm>
            <a:off x="0" y="1406"/>
            <a:ext cx="9143999" cy="5140688"/>
          </a:xfrm>
          <a:prstGeom prst="rect">
            <a:avLst/>
          </a:prstGeom>
          <a:noFill/>
          <a:ln>
            <a:noFill/>
          </a:ln>
        </p:spPr>
      </p:pic>
      <p:sp>
        <p:nvSpPr>
          <p:cNvPr id="156" name="Google Shape;156;p8"/>
          <p:cNvSpPr txBox="1"/>
          <p:nvPr>
            <p:ph type="title"/>
          </p:nvPr>
        </p:nvSpPr>
        <p:spPr>
          <a:xfrm>
            <a:off x="256500" y="141725"/>
            <a:ext cx="7452900" cy="977400"/>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rgbClr val="CB1E40"/>
              </a:buClr>
              <a:buSzPts val="3000"/>
              <a:buFont typeface="Rajdhani"/>
              <a:buNone/>
              <a:defRPr b="1" i="0" sz="3000" u="none" cap="none" strike="noStrike">
                <a:solidFill>
                  <a:srgbClr val="CB1E40"/>
                </a:solidFill>
                <a:latin typeface="Rajdhani"/>
                <a:ea typeface="Rajdhani"/>
                <a:cs typeface="Rajdhani"/>
                <a:sym typeface="Rajdhani"/>
              </a:defRPr>
            </a:lvl1pPr>
            <a:lvl2pPr lvl="1" rtl="0">
              <a:spcBef>
                <a:spcPts val="0"/>
              </a:spcBef>
              <a:spcAft>
                <a:spcPts val="0"/>
              </a:spcAft>
              <a:buClr>
                <a:srgbClr val="CB1E40"/>
              </a:buClr>
              <a:buSzPts val="3000"/>
              <a:buFont typeface="Rajdhani"/>
              <a:buNone/>
              <a:defRPr b="1" sz="3000">
                <a:solidFill>
                  <a:srgbClr val="CB1E40"/>
                </a:solidFill>
                <a:latin typeface="Rajdhani"/>
                <a:ea typeface="Rajdhani"/>
                <a:cs typeface="Rajdhani"/>
                <a:sym typeface="Rajdhani"/>
              </a:defRPr>
            </a:lvl2pPr>
            <a:lvl3pPr lvl="2" rtl="0">
              <a:spcBef>
                <a:spcPts val="0"/>
              </a:spcBef>
              <a:spcAft>
                <a:spcPts val="0"/>
              </a:spcAft>
              <a:buClr>
                <a:srgbClr val="CB1E40"/>
              </a:buClr>
              <a:buSzPts val="3000"/>
              <a:buFont typeface="Rajdhani"/>
              <a:buNone/>
              <a:defRPr b="1" sz="3000">
                <a:solidFill>
                  <a:srgbClr val="CB1E40"/>
                </a:solidFill>
                <a:latin typeface="Rajdhani"/>
                <a:ea typeface="Rajdhani"/>
                <a:cs typeface="Rajdhani"/>
                <a:sym typeface="Rajdhani"/>
              </a:defRPr>
            </a:lvl3pPr>
            <a:lvl4pPr lvl="3" rtl="0">
              <a:spcBef>
                <a:spcPts val="0"/>
              </a:spcBef>
              <a:spcAft>
                <a:spcPts val="0"/>
              </a:spcAft>
              <a:buClr>
                <a:srgbClr val="CB1E40"/>
              </a:buClr>
              <a:buSzPts val="3000"/>
              <a:buFont typeface="Rajdhani"/>
              <a:buNone/>
              <a:defRPr b="1" sz="3000">
                <a:solidFill>
                  <a:srgbClr val="CB1E40"/>
                </a:solidFill>
                <a:latin typeface="Rajdhani"/>
                <a:ea typeface="Rajdhani"/>
                <a:cs typeface="Rajdhani"/>
                <a:sym typeface="Rajdhani"/>
              </a:defRPr>
            </a:lvl4pPr>
            <a:lvl5pPr lvl="4" rtl="0">
              <a:spcBef>
                <a:spcPts val="0"/>
              </a:spcBef>
              <a:spcAft>
                <a:spcPts val="0"/>
              </a:spcAft>
              <a:buClr>
                <a:srgbClr val="CB1E40"/>
              </a:buClr>
              <a:buSzPts val="3000"/>
              <a:buFont typeface="Rajdhani"/>
              <a:buNone/>
              <a:defRPr b="1" sz="3000">
                <a:solidFill>
                  <a:srgbClr val="CB1E40"/>
                </a:solidFill>
                <a:latin typeface="Rajdhani"/>
                <a:ea typeface="Rajdhani"/>
                <a:cs typeface="Rajdhani"/>
                <a:sym typeface="Rajdhani"/>
              </a:defRPr>
            </a:lvl5pPr>
            <a:lvl6pPr lvl="5" rtl="0">
              <a:spcBef>
                <a:spcPts val="0"/>
              </a:spcBef>
              <a:spcAft>
                <a:spcPts val="0"/>
              </a:spcAft>
              <a:buClr>
                <a:srgbClr val="CB1E40"/>
              </a:buClr>
              <a:buSzPts val="3000"/>
              <a:buFont typeface="Rajdhani"/>
              <a:buNone/>
              <a:defRPr b="1" sz="3000">
                <a:solidFill>
                  <a:srgbClr val="CB1E40"/>
                </a:solidFill>
                <a:latin typeface="Rajdhani"/>
                <a:ea typeface="Rajdhani"/>
                <a:cs typeface="Rajdhani"/>
                <a:sym typeface="Rajdhani"/>
              </a:defRPr>
            </a:lvl6pPr>
            <a:lvl7pPr lvl="6" rtl="0">
              <a:spcBef>
                <a:spcPts val="0"/>
              </a:spcBef>
              <a:spcAft>
                <a:spcPts val="0"/>
              </a:spcAft>
              <a:buClr>
                <a:srgbClr val="CB1E40"/>
              </a:buClr>
              <a:buSzPts val="3000"/>
              <a:buFont typeface="Rajdhani"/>
              <a:buNone/>
              <a:defRPr b="1" sz="3000">
                <a:solidFill>
                  <a:srgbClr val="CB1E40"/>
                </a:solidFill>
                <a:latin typeface="Rajdhani"/>
                <a:ea typeface="Rajdhani"/>
                <a:cs typeface="Rajdhani"/>
                <a:sym typeface="Rajdhani"/>
              </a:defRPr>
            </a:lvl7pPr>
            <a:lvl8pPr lvl="7" rtl="0">
              <a:spcBef>
                <a:spcPts val="0"/>
              </a:spcBef>
              <a:spcAft>
                <a:spcPts val="0"/>
              </a:spcAft>
              <a:buClr>
                <a:srgbClr val="CB1E40"/>
              </a:buClr>
              <a:buSzPts val="3000"/>
              <a:buFont typeface="Rajdhani"/>
              <a:buNone/>
              <a:defRPr b="1" sz="3000">
                <a:solidFill>
                  <a:srgbClr val="CB1E40"/>
                </a:solidFill>
                <a:latin typeface="Rajdhani"/>
                <a:ea typeface="Rajdhani"/>
                <a:cs typeface="Rajdhani"/>
                <a:sym typeface="Rajdhani"/>
              </a:defRPr>
            </a:lvl8pPr>
            <a:lvl9pPr lvl="8" rtl="0">
              <a:spcBef>
                <a:spcPts val="0"/>
              </a:spcBef>
              <a:spcAft>
                <a:spcPts val="0"/>
              </a:spcAft>
              <a:buClr>
                <a:srgbClr val="CB1E40"/>
              </a:buClr>
              <a:buSzPts val="3000"/>
              <a:buFont typeface="Rajdhani"/>
              <a:buNone/>
              <a:defRPr b="1" sz="3000">
                <a:solidFill>
                  <a:srgbClr val="CB1E40"/>
                </a:solidFill>
                <a:latin typeface="Rajdhani"/>
                <a:ea typeface="Rajdhani"/>
                <a:cs typeface="Rajdhani"/>
                <a:sym typeface="Rajdhani"/>
              </a:defRPr>
            </a:lvl9pPr>
          </a:lstStyle>
          <a:p/>
        </p:txBody>
      </p:sp>
      <p:sp>
        <p:nvSpPr>
          <p:cNvPr id="157" name="Google Shape;157;p8"/>
          <p:cNvSpPr txBox="1"/>
          <p:nvPr>
            <p:ph idx="1" type="body"/>
          </p:nvPr>
        </p:nvSpPr>
        <p:spPr>
          <a:xfrm>
            <a:off x="294250" y="1318150"/>
            <a:ext cx="3766500" cy="3279600"/>
          </a:xfrm>
          <a:prstGeom prst="rect">
            <a:avLst/>
          </a:prstGeom>
          <a:noFill/>
          <a:ln>
            <a:noFill/>
          </a:ln>
        </p:spPr>
        <p:txBody>
          <a:bodyPr anchorCtr="0" anchor="t" bIns="91425" lIns="91425" spcFirstLastPara="1" rIns="91425" wrap="square" tIns="91425">
            <a:noAutofit/>
          </a:bodyPr>
          <a:lstStyle>
            <a:lvl1pPr indent="-317500" lvl="0" marL="457200" rtl="0" algn="just">
              <a:lnSpc>
                <a:spcPct val="115000"/>
              </a:lnSpc>
              <a:spcBef>
                <a:spcPts val="0"/>
              </a:spcBef>
              <a:spcAft>
                <a:spcPts val="0"/>
              </a:spcAft>
              <a:buSzPts val="1400"/>
              <a:buFont typeface="Open Sans SemiBold"/>
              <a:buChar char="●"/>
              <a:defRPr>
                <a:latin typeface="Open Sans SemiBold"/>
                <a:ea typeface="Open Sans SemiBold"/>
                <a:cs typeface="Open Sans SemiBold"/>
                <a:sym typeface="Open Sans SemiBold"/>
              </a:defRPr>
            </a:lvl1pPr>
            <a:lvl2pPr indent="-317500" lvl="1" marL="914400" rtl="0" algn="just">
              <a:lnSpc>
                <a:spcPct val="115000"/>
              </a:lnSpc>
              <a:spcBef>
                <a:spcPts val="0"/>
              </a:spcBef>
              <a:spcAft>
                <a:spcPts val="0"/>
              </a:spcAft>
              <a:buSzPts val="1400"/>
              <a:buFont typeface="Open Sans"/>
              <a:buChar char="○"/>
              <a:defRPr>
                <a:latin typeface="Open Sans"/>
                <a:ea typeface="Open Sans"/>
                <a:cs typeface="Open Sans"/>
                <a:sym typeface="Open Sans"/>
              </a:defRPr>
            </a:lvl2pPr>
            <a:lvl3pPr indent="-317500" lvl="2" marL="1371600" rtl="0" algn="just">
              <a:lnSpc>
                <a:spcPct val="115000"/>
              </a:lnSpc>
              <a:spcBef>
                <a:spcPts val="0"/>
              </a:spcBef>
              <a:spcAft>
                <a:spcPts val="0"/>
              </a:spcAft>
              <a:buSzPts val="1400"/>
              <a:buFont typeface="Open Sans"/>
              <a:buChar char="■"/>
              <a:defRPr>
                <a:latin typeface="Open Sans"/>
                <a:ea typeface="Open Sans"/>
                <a:cs typeface="Open Sans"/>
                <a:sym typeface="Open Sans"/>
              </a:defRPr>
            </a:lvl3pPr>
            <a:lvl4pPr indent="-317500" lvl="3" marL="1828800" rtl="0" algn="just">
              <a:lnSpc>
                <a:spcPct val="115000"/>
              </a:lnSpc>
              <a:spcBef>
                <a:spcPts val="0"/>
              </a:spcBef>
              <a:spcAft>
                <a:spcPts val="0"/>
              </a:spcAft>
              <a:buSzPts val="1400"/>
              <a:buFont typeface="Open Sans"/>
              <a:buChar char="●"/>
              <a:defRPr>
                <a:latin typeface="Open Sans"/>
                <a:ea typeface="Open Sans"/>
                <a:cs typeface="Open Sans"/>
                <a:sym typeface="Open Sans"/>
              </a:defRPr>
            </a:lvl4pPr>
            <a:lvl5pPr indent="-317500" lvl="4" marL="2286000" rtl="0" algn="just">
              <a:lnSpc>
                <a:spcPct val="115000"/>
              </a:lnSpc>
              <a:spcBef>
                <a:spcPts val="0"/>
              </a:spcBef>
              <a:spcAft>
                <a:spcPts val="0"/>
              </a:spcAft>
              <a:buSzPts val="1400"/>
              <a:buFont typeface="Open Sans"/>
              <a:buChar char="○"/>
              <a:defRPr>
                <a:latin typeface="Open Sans"/>
                <a:ea typeface="Open Sans"/>
                <a:cs typeface="Open Sans"/>
                <a:sym typeface="Open Sans"/>
              </a:defRPr>
            </a:lvl5pPr>
            <a:lvl6pPr indent="-317500" lvl="5" marL="2743200" rtl="0" algn="just">
              <a:lnSpc>
                <a:spcPct val="115000"/>
              </a:lnSpc>
              <a:spcBef>
                <a:spcPts val="0"/>
              </a:spcBef>
              <a:spcAft>
                <a:spcPts val="0"/>
              </a:spcAft>
              <a:buSzPts val="1400"/>
              <a:buFont typeface="Open Sans"/>
              <a:buChar char="■"/>
              <a:defRPr>
                <a:latin typeface="Open Sans"/>
                <a:ea typeface="Open Sans"/>
                <a:cs typeface="Open Sans"/>
                <a:sym typeface="Open Sans"/>
              </a:defRPr>
            </a:lvl6pPr>
            <a:lvl7pPr indent="-317500" lvl="6" marL="3200400" rtl="0" algn="just">
              <a:lnSpc>
                <a:spcPct val="115000"/>
              </a:lnSpc>
              <a:spcBef>
                <a:spcPts val="0"/>
              </a:spcBef>
              <a:spcAft>
                <a:spcPts val="0"/>
              </a:spcAft>
              <a:buSzPts val="1400"/>
              <a:buFont typeface="Open Sans"/>
              <a:buChar char="●"/>
              <a:defRPr>
                <a:latin typeface="Open Sans"/>
                <a:ea typeface="Open Sans"/>
                <a:cs typeface="Open Sans"/>
                <a:sym typeface="Open Sans"/>
              </a:defRPr>
            </a:lvl7pPr>
            <a:lvl8pPr indent="-317500" lvl="7" marL="3657600" rtl="0" algn="just">
              <a:lnSpc>
                <a:spcPct val="115000"/>
              </a:lnSpc>
              <a:spcBef>
                <a:spcPts val="0"/>
              </a:spcBef>
              <a:spcAft>
                <a:spcPts val="0"/>
              </a:spcAft>
              <a:buSzPts val="1400"/>
              <a:buFont typeface="Open Sans"/>
              <a:buChar char="○"/>
              <a:defRPr>
                <a:latin typeface="Open Sans"/>
                <a:ea typeface="Open Sans"/>
                <a:cs typeface="Open Sans"/>
                <a:sym typeface="Open Sans"/>
              </a:defRPr>
            </a:lvl8pPr>
            <a:lvl9pPr indent="-317500" lvl="8" marL="4114800" rtl="0" algn="just">
              <a:lnSpc>
                <a:spcPct val="115000"/>
              </a:lnSpc>
              <a:spcBef>
                <a:spcPts val="0"/>
              </a:spcBef>
              <a:spcAft>
                <a:spcPts val="0"/>
              </a:spcAft>
              <a:buSzPts val="1400"/>
              <a:buFont typeface="Open Sans"/>
              <a:buChar char="■"/>
              <a:defRPr>
                <a:latin typeface="Open Sans"/>
                <a:ea typeface="Open Sans"/>
                <a:cs typeface="Open Sans"/>
                <a:sym typeface="Open Sans"/>
              </a:defRPr>
            </a:lvl9pPr>
          </a:lstStyle>
          <a:p/>
        </p:txBody>
      </p:sp>
      <p:sp>
        <p:nvSpPr>
          <p:cNvPr id="158" name="Google Shape;158;p8"/>
          <p:cNvSpPr txBox="1"/>
          <p:nvPr/>
        </p:nvSpPr>
        <p:spPr>
          <a:xfrm>
            <a:off x="117700" y="4778625"/>
            <a:ext cx="5707200" cy="395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AR">
                <a:solidFill>
                  <a:srgbClr val="FFFFFF"/>
                </a:solidFill>
                <a:latin typeface="Rajdhani"/>
                <a:ea typeface="Rajdhani"/>
                <a:cs typeface="Rajdhani"/>
                <a:sym typeface="Rajdhani"/>
              </a:rPr>
              <a:t>Data Analytics</a:t>
            </a:r>
            <a:endParaRPr>
              <a:solidFill>
                <a:srgbClr val="FFFFFF"/>
              </a:solidFill>
              <a:latin typeface="Rajdhani"/>
              <a:ea typeface="Rajdhani"/>
              <a:cs typeface="Rajdhani"/>
              <a:sym typeface="Rajdhani"/>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cajas de texto">
  <p:cSld name="Texto y Multimedia_1_1">
    <p:spTree>
      <p:nvGrpSpPr>
        <p:cNvPr id="159" name="Shape 159"/>
        <p:cNvGrpSpPr/>
        <p:nvPr/>
      </p:nvGrpSpPr>
      <p:grpSpPr>
        <a:xfrm>
          <a:off x="0" y="0"/>
          <a:ext cx="0" cy="0"/>
          <a:chOff x="0" y="0"/>
          <a:chExt cx="0" cy="0"/>
        </a:xfrm>
      </p:grpSpPr>
      <p:pic>
        <p:nvPicPr>
          <p:cNvPr id="160" name="Google Shape;160;p9"/>
          <p:cNvPicPr preferRelativeResize="0"/>
          <p:nvPr/>
        </p:nvPicPr>
        <p:blipFill>
          <a:blip r:embed="rId2">
            <a:alphaModFix/>
          </a:blip>
          <a:stretch>
            <a:fillRect/>
          </a:stretch>
        </p:blipFill>
        <p:spPr>
          <a:xfrm>
            <a:off x="0" y="1406"/>
            <a:ext cx="9143999" cy="5140688"/>
          </a:xfrm>
          <a:prstGeom prst="rect">
            <a:avLst/>
          </a:prstGeom>
          <a:noFill/>
          <a:ln>
            <a:noFill/>
          </a:ln>
        </p:spPr>
      </p:pic>
      <p:sp>
        <p:nvSpPr>
          <p:cNvPr id="161" name="Google Shape;161;p9"/>
          <p:cNvSpPr txBox="1"/>
          <p:nvPr>
            <p:ph type="title"/>
          </p:nvPr>
        </p:nvSpPr>
        <p:spPr>
          <a:xfrm>
            <a:off x="256500" y="141725"/>
            <a:ext cx="7452900" cy="977400"/>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rgbClr val="CB1E40"/>
              </a:buClr>
              <a:buSzPts val="3000"/>
              <a:buFont typeface="Rajdhani"/>
              <a:buNone/>
              <a:defRPr b="1" i="0" sz="3000" u="none" cap="none" strike="noStrike">
                <a:solidFill>
                  <a:srgbClr val="CB1E40"/>
                </a:solidFill>
                <a:latin typeface="Rajdhani"/>
                <a:ea typeface="Rajdhani"/>
                <a:cs typeface="Rajdhani"/>
                <a:sym typeface="Rajdhani"/>
              </a:defRPr>
            </a:lvl1pPr>
            <a:lvl2pPr lvl="1" rtl="0">
              <a:spcBef>
                <a:spcPts val="0"/>
              </a:spcBef>
              <a:spcAft>
                <a:spcPts val="0"/>
              </a:spcAft>
              <a:buClr>
                <a:srgbClr val="CB1E40"/>
              </a:buClr>
              <a:buSzPts val="3000"/>
              <a:buFont typeface="Rajdhani"/>
              <a:buNone/>
              <a:defRPr b="1" sz="3000">
                <a:solidFill>
                  <a:srgbClr val="CB1E40"/>
                </a:solidFill>
                <a:latin typeface="Rajdhani"/>
                <a:ea typeface="Rajdhani"/>
                <a:cs typeface="Rajdhani"/>
                <a:sym typeface="Rajdhani"/>
              </a:defRPr>
            </a:lvl2pPr>
            <a:lvl3pPr lvl="2" rtl="0">
              <a:spcBef>
                <a:spcPts val="0"/>
              </a:spcBef>
              <a:spcAft>
                <a:spcPts val="0"/>
              </a:spcAft>
              <a:buClr>
                <a:srgbClr val="CB1E40"/>
              </a:buClr>
              <a:buSzPts val="3000"/>
              <a:buFont typeface="Rajdhani"/>
              <a:buNone/>
              <a:defRPr b="1" sz="3000">
                <a:solidFill>
                  <a:srgbClr val="CB1E40"/>
                </a:solidFill>
                <a:latin typeface="Rajdhani"/>
                <a:ea typeface="Rajdhani"/>
                <a:cs typeface="Rajdhani"/>
                <a:sym typeface="Rajdhani"/>
              </a:defRPr>
            </a:lvl3pPr>
            <a:lvl4pPr lvl="3" rtl="0">
              <a:spcBef>
                <a:spcPts val="0"/>
              </a:spcBef>
              <a:spcAft>
                <a:spcPts val="0"/>
              </a:spcAft>
              <a:buClr>
                <a:srgbClr val="CB1E40"/>
              </a:buClr>
              <a:buSzPts val="3000"/>
              <a:buFont typeface="Rajdhani"/>
              <a:buNone/>
              <a:defRPr b="1" sz="3000">
                <a:solidFill>
                  <a:srgbClr val="CB1E40"/>
                </a:solidFill>
                <a:latin typeface="Rajdhani"/>
                <a:ea typeface="Rajdhani"/>
                <a:cs typeface="Rajdhani"/>
                <a:sym typeface="Rajdhani"/>
              </a:defRPr>
            </a:lvl4pPr>
            <a:lvl5pPr lvl="4" rtl="0">
              <a:spcBef>
                <a:spcPts val="0"/>
              </a:spcBef>
              <a:spcAft>
                <a:spcPts val="0"/>
              </a:spcAft>
              <a:buClr>
                <a:srgbClr val="CB1E40"/>
              </a:buClr>
              <a:buSzPts val="3000"/>
              <a:buFont typeface="Rajdhani"/>
              <a:buNone/>
              <a:defRPr b="1" sz="3000">
                <a:solidFill>
                  <a:srgbClr val="CB1E40"/>
                </a:solidFill>
                <a:latin typeface="Rajdhani"/>
                <a:ea typeface="Rajdhani"/>
                <a:cs typeface="Rajdhani"/>
                <a:sym typeface="Rajdhani"/>
              </a:defRPr>
            </a:lvl5pPr>
            <a:lvl6pPr lvl="5" rtl="0">
              <a:spcBef>
                <a:spcPts val="0"/>
              </a:spcBef>
              <a:spcAft>
                <a:spcPts val="0"/>
              </a:spcAft>
              <a:buClr>
                <a:srgbClr val="CB1E40"/>
              </a:buClr>
              <a:buSzPts val="3000"/>
              <a:buFont typeface="Rajdhani"/>
              <a:buNone/>
              <a:defRPr b="1" sz="3000">
                <a:solidFill>
                  <a:srgbClr val="CB1E40"/>
                </a:solidFill>
                <a:latin typeface="Rajdhani"/>
                <a:ea typeface="Rajdhani"/>
                <a:cs typeface="Rajdhani"/>
                <a:sym typeface="Rajdhani"/>
              </a:defRPr>
            </a:lvl6pPr>
            <a:lvl7pPr lvl="6" rtl="0">
              <a:spcBef>
                <a:spcPts val="0"/>
              </a:spcBef>
              <a:spcAft>
                <a:spcPts val="0"/>
              </a:spcAft>
              <a:buClr>
                <a:srgbClr val="CB1E40"/>
              </a:buClr>
              <a:buSzPts val="3000"/>
              <a:buFont typeface="Rajdhani"/>
              <a:buNone/>
              <a:defRPr b="1" sz="3000">
                <a:solidFill>
                  <a:srgbClr val="CB1E40"/>
                </a:solidFill>
                <a:latin typeface="Rajdhani"/>
                <a:ea typeface="Rajdhani"/>
                <a:cs typeface="Rajdhani"/>
                <a:sym typeface="Rajdhani"/>
              </a:defRPr>
            </a:lvl7pPr>
            <a:lvl8pPr lvl="7" rtl="0">
              <a:spcBef>
                <a:spcPts val="0"/>
              </a:spcBef>
              <a:spcAft>
                <a:spcPts val="0"/>
              </a:spcAft>
              <a:buClr>
                <a:srgbClr val="CB1E40"/>
              </a:buClr>
              <a:buSzPts val="3000"/>
              <a:buFont typeface="Rajdhani"/>
              <a:buNone/>
              <a:defRPr b="1" sz="3000">
                <a:solidFill>
                  <a:srgbClr val="CB1E40"/>
                </a:solidFill>
                <a:latin typeface="Rajdhani"/>
                <a:ea typeface="Rajdhani"/>
                <a:cs typeface="Rajdhani"/>
                <a:sym typeface="Rajdhani"/>
              </a:defRPr>
            </a:lvl8pPr>
            <a:lvl9pPr lvl="8" rtl="0">
              <a:spcBef>
                <a:spcPts val="0"/>
              </a:spcBef>
              <a:spcAft>
                <a:spcPts val="0"/>
              </a:spcAft>
              <a:buClr>
                <a:srgbClr val="CB1E40"/>
              </a:buClr>
              <a:buSzPts val="3000"/>
              <a:buFont typeface="Rajdhani"/>
              <a:buNone/>
              <a:defRPr b="1" sz="3000">
                <a:solidFill>
                  <a:srgbClr val="CB1E40"/>
                </a:solidFill>
                <a:latin typeface="Rajdhani"/>
                <a:ea typeface="Rajdhani"/>
                <a:cs typeface="Rajdhani"/>
                <a:sym typeface="Rajdhani"/>
              </a:defRPr>
            </a:lvl9pPr>
          </a:lstStyle>
          <a:p/>
        </p:txBody>
      </p:sp>
      <p:sp>
        <p:nvSpPr>
          <p:cNvPr id="162" name="Google Shape;162;p9"/>
          <p:cNvSpPr txBox="1"/>
          <p:nvPr>
            <p:ph idx="1" type="subTitle"/>
          </p:nvPr>
        </p:nvSpPr>
        <p:spPr>
          <a:xfrm>
            <a:off x="117700" y="4778625"/>
            <a:ext cx="5707200" cy="3951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None/>
              <a:defRPr sz="1200">
                <a:solidFill>
                  <a:srgbClr val="FFFFFF"/>
                </a:solidFill>
                <a:latin typeface="Rajdhani SemiBold"/>
                <a:ea typeface="Rajdhani SemiBold"/>
                <a:cs typeface="Rajdhani SemiBold"/>
                <a:sym typeface="Rajdhani SemiBold"/>
              </a:defRPr>
            </a:lvl1pPr>
            <a:lvl2pPr lvl="1" rtl="0">
              <a:spcBef>
                <a:spcPts val="0"/>
              </a:spcBef>
              <a:spcAft>
                <a:spcPts val="0"/>
              </a:spcAft>
              <a:buNone/>
              <a:defRPr sz="1200">
                <a:solidFill>
                  <a:srgbClr val="FFFFFF"/>
                </a:solidFill>
                <a:latin typeface="Rajdhani SemiBold"/>
                <a:ea typeface="Rajdhani SemiBold"/>
                <a:cs typeface="Rajdhani SemiBold"/>
                <a:sym typeface="Rajdhani SemiBold"/>
              </a:defRPr>
            </a:lvl2pPr>
            <a:lvl3pPr lvl="2" rtl="0">
              <a:spcBef>
                <a:spcPts val="0"/>
              </a:spcBef>
              <a:spcAft>
                <a:spcPts val="0"/>
              </a:spcAft>
              <a:buNone/>
              <a:defRPr sz="1200">
                <a:solidFill>
                  <a:srgbClr val="FFFFFF"/>
                </a:solidFill>
                <a:latin typeface="Rajdhani SemiBold"/>
                <a:ea typeface="Rajdhani SemiBold"/>
                <a:cs typeface="Rajdhani SemiBold"/>
                <a:sym typeface="Rajdhani SemiBold"/>
              </a:defRPr>
            </a:lvl3pPr>
            <a:lvl4pPr lvl="3" rtl="0">
              <a:spcBef>
                <a:spcPts val="0"/>
              </a:spcBef>
              <a:spcAft>
                <a:spcPts val="0"/>
              </a:spcAft>
              <a:buNone/>
              <a:defRPr sz="1200">
                <a:solidFill>
                  <a:srgbClr val="FFFFFF"/>
                </a:solidFill>
                <a:latin typeface="Rajdhani SemiBold"/>
                <a:ea typeface="Rajdhani SemiBold"/>
                <a:cs typeface="Rajdhani SemiBold"/>
                <a:sym typeface="Rajdhani SemiBold"/>
              </a:defRPr>
            </a:lvl4pPr>
            <a:lvl5pPr lvl="4" rtl="0">
              <a:spcBef>
                <a:spcPts val="0"/>
              </a:spcBef>
              <a:spcAft>
                <a:spcPts val="0"/>
              </a:spcAft>
              <a:buNone/>
              <a:defRPr sz="1200">
                <a:solidFill>
                  <a:srgbClr val="FFFFFF"/>
                </a:solidFill>
                <a:latin typeface="Rajdhani SemiBold"/>
                <a:ea typeface="Rajdhani SemiBold"/>
                <a:cs typeface="Rajdhani SemiBold"/>
                <a:sym typeface="Rajdhani SemiBold"/>
              </a:defRPr>
            </a:lvl5pPr>
            <a:lvl6pPr lvl="5" rtl="0">
              <a:spcBef>
                <a:spcPts val="0"/>
              </a:spcBef>
              <a:spcAft>
                <a:spcPts val="0"/>
              </a:spcAft>
              <a:buNone/>
              <a:defRPr sz="1200">
                <a:solidFill>
                  <a:srgbClr val="FFFFFF"/>
                </a:solidFill>
                <a:latin typeface="Rajdhani SemiBold"/>
                <a:ea typeface="Rajdhani SemiBold"/>
                <a:cs typeface="Rajdhani SemiBold"/>
                <a:sym typeface="Rajdhani SemiBold"/>
              </a:defRPr>
            </a:lvl6pPr>
            <a:lvl7pPr lvl="6" rtl="0">
              <a:spcBef>
                <a:spcPts val="0"/>
              </a:spcBef>
              <a:spcAft>
                <a:spcPts val="0"/>
              </a:spcAft>
              <a:buNone/>
              <a:defRPr sz="1200">
                <a:solidFill>
                  <a:srgbClr val="FFFFFF"/>
                </a:solidFill>
                <a:latin typeface="Rajdhani SemiBold"/>
                <a:ea typeface="Rajdhani SemiBold"/>
                <a:cs typeface="Rajdhani SemiBold"/>
                <a:sym typeface="Rajdhani SemiBold"/>
              </a:defRPr>
            </a:lvl7pPr>
            <a:lvl8pPr lvl="7" rtl="0">
              <a:spcBef>
                <a:spcPts val="0"/>
              </a:spcBef>
              <a:spcAft>
                <a:spcPts val="0"/>
              </a:spcAft>
              <a:buNone/>
              <a:defRPr sz="1200">
                <a:solidFill>
                  <a:srgbClr val="FFFFFF"/>
                </a:solidFill>
                <a:latin typeface="Rajdhani SemiBold"/>
                <a:ea typeface="Rajdhani SemiBold"/>
                <a:cs typeface="Rajdhani SemiBold"/>
                <a:sym typeface="Rajdhani SemiBold"/>
              </a:defRPr>
            </a:lvl8pPr>
            <a:lvl9pPr lvl="8" rtl="0">
              <a:spcBef>
                <a:spcPts val="0"/>
              </a:spcBef>
              <a:spcAft>
                <a:spcPts val="0"/>
              </a:spcAft>
              <a:buNone/>
              <a:defRPr sz="1200">
                <a:solidFill>
                  <a:srgbClr val="FFFFFF"/>
                </a:solidFill>
                <a:latin typeface="Rajdhani SemiBold"/>
                <a:ea typeface="Rajdhani SemiBold"/>
                <a:cs typeface="Rajdhani SemiBold"/>
                <a:sym typeface="Rajdhani SemiBold"/>
              </a:defRPr>
            </a:lvl9pPr>
          </a:lstStyle>
          <a:p/>
        </p:txBody>
      </p:sp>
      <p:sp>
        <p:nvSpPr>
          <p:cNvPr id="163" name="Google Shape;163;p9"/>
          <p:cNvSpPr txBox="1"/>
          <p:nvPr>
            <p:ph idx="2" type="body"/>
          </p:nvPr>
        </p:nvSpPr>
        <p:spPr>
          <a:xfrm>
            <a:off x="370450" y="1318150"/>
            <a:ext cx="3766500" cy="3279600"/>
          </a:xfrm>
          <a:prstGeom prst="rect">
            <a:avLst/>
          </a:prstGeom>
          <a:noFill/>
          <a:ln>
            <a:noFill/>
          </a:ln>
        </p:spPr>
        <p:txBody>
          <a:bodyPr anchorCtr="0" anchor="ctr" bIns="91425" lIns="91425" spcFirstLastPara="1" rIns="91425" wrap="square" tIns="91425">
            <a:noAutofit/>
          </a:bodyPr>
          <a:lstStyle>
            <a:lvl1pPr indent="-317500" lvl="0" marL="457200" rtl="0" algn="just">
              <a:lnSpc>
                <a:spcPct val="115000"/>
              </a:lnSpc>
              <a:spcBef>
                <a:spcPts val="0"/>
              </a:spcBef>
              <a:spcAft>
                <a:spcPts val="0"/>
              </a:spcAft>
              <a:buSzPts val="1400"/>
              <a:buFont typeface="Open Sans SemiBold"/>
              <a:buAutoNum type="arabicPeriod"/>
              <a:defRPr>
                <a:latin typeface="Open Sans SemiBold"/>
                <a:ea typeface="Open Sans SemiBold"/>
                <a:cs typeface="Open Sans SemiBold"/>
                <a:sym typeface="Open Sans SemiBold"/>
              </a:defRPr>
            </a:lvl1pPr>
            <a:lvl2pPr indent="-317500" lvl="1" marL="914400" rtl="0" algn="just">
              <a:lnSpc>
                <a:spcPct val="115000"/>
              </a:lnSpc>
              <a:spcBef>
                <a:spcPts val="0"/>
              </a:spcBef>
              <a:spcAft>
                <a:spcPts val="0"/>
              </a:spcAft>
              <a:buSzPts val="1400"/>
              <a:buFont typeface="Open Sans"/>
              <a:buAutoNum type="alphaLcPeriod"/>
              <a:defRPr>
                <a:latin typeface="Open Sans"/>
                <a:ea typeface="Open Sans"/>
                <a:cs typeface="Open Sans"/>
                <a:sym typeface="Open Sans"/>
              </a:defRPr>
            </a:lvl2pPr>
            <a:lvl3pPr indent="-317500" lvl="2" marL="1371600" rtl="0" algn="just">
              <a:lnSpc>
                <a:spcPct val="115000"/>
              </a:lnSpc>
              <a:spcBef>
                <a:spcPts val="0"/>
              </a:spcBef>
              <a:spcAft>
                <a:spcPts val="0"/>
              </a:spcAft>
              <a:buSzPts val="1400"/>
              <a:buFont typeface="Open Sans"/>
              <a:buAutoNum type="romanLcPeriod"/>
              <a:defRPr>
                <a:latin typeface="Open Sans"/>
                <a:ea typeface="Open Sans"/>
                <a:cs typeface="Open Sans"/>
                <a:sym typeface="Open Sans"/>
              </a:defRPr>
            </a:lvl3pPr>
            <a:lvl4pPr indent="-317500" lvl="3" marL="1828800" rtl="0" algn="just">
              <a:lnSpc>
                <a:spcPct val="115000"/>
              </a:lnSpc>
              <a:spcBef>
                <a:spcPts val="0"/>
              </a:spcBef>
              <a:spcAft>
                <a:spcPts val="0"/>
              </a:spcAft>
              <a:buSzPts val="1400"/>
              <a:buFont typeface="Open Sans"/>
              <a:buAutoNum type="arabicPeriod"/>
              <a:defRPr>
                <a:latin typeface="Open Sans"/>
                <a:ea typeface="Open Sans"/>
                <a:cs typeface="Open Sans"/>
                <a:sym typeface="Open Sans"/>
              </a:defRPr>
            </a:lvl4pPr>
            <a:lvl5pPr indent="-317500" lvl="4" marL="2286000" rtl="0" algn="just">
              <a:lnSpc>
                <a:spcPct val="115000"/>
              </a:lnSpc>
              <a:spcBef>
                <a:spcPts val="0"/>
              </a:spcBef>
              <a:spcAft>
                <a:spcPts val="0"/>
              </a:spcAft>
              <a:buSzPts val="1400"/>
              <a:buFont typeface="Open Sans"/>
              <a:buAutoNum type="alphaLcPeriod"/>
              <a:defRPr>
                <a:latin typeface="Open Sans"/>
                <a:ea typeface="Open Sans"/>
                <a:cs typeface="Open Sans"/>
                <a:sym typeface="Open Sans"/>
              </a:defRPr>
            </a:lvl5pPr>
            <a:lvl6pPr indent="-317500" lvl="5" marL="2743200" rtl="0" algn="just">
              <a:lnSpc>
                <a:spcPct val="115000"/>
              </a:lnSpc>
              <a:spcBef>
                <a:spcPts val="0"/>
              </a:spcBef>
              <a:spcAft>
                <a:spcPts val="0"/>
              </a:spcAft>
              <a:buSzPts val="1400"/>
              <a:buFont typeface="Open Sans"/>
              <a:buAutoNum type="romanLcPeriod"/>
              <a:defRPr>
                <a:latin typeface="Open Sans"/>
                <a:ea typeface="Open Sans"/>
                <a:cs typeface="Open Sans"/>
                <a:sym typeface="Open Sans"/>
              </a:defRPr>
            </a:lvl6pPr>
            <a:lvl7pPr indent="-317500" lvl="6" marL="3200400" rtl="0" algn="just">
              <a:lnSpc>
                <a:spcPct val="115000"/>
              </a:lnSpc>
              <a:spcBef>
                <a:spcPts val="0"/>
              </a:spcBef>
              <a:spcAft>
                <a:spcPts val="0"/>
              </a:spcAft>
              <a:buSzPts val="1400"/>
              <a:buFont typeface="Open Sans"/>
              <a:buAutoNum type="arabicPeriod"/>
              <a:defRPr>
                <a:latin typeface="Open Sans"/>
                <a:ea typeface="Open Sans"/>
                <a:cs typeface="Open Sans"/>
                <a:sym typeface="Open Sans"/>
              </a:defRPr>
            </a:lvl7pPr>
            <a:lvl8pPr indent="-317500" lvl="7" marL="3657600" rtl="0" algn="just">
              <a:lnSpc>
                <a:spcPct val="115000"/>
              </a:lnSpc>
              <a:spcBef>
                <a:spcPts val="0"/>
              </a:spcBef>
              <a:spcAft>
                <a:spcPts val="0"/>
              </a:spcAft>
              <a:buSzPts val="1400"/>
              <a:buFont typeface="Open Sans"/>
              <a:buAutoNum type="alphaLcPeriod"/>
              <a:defRPr>
                <a:latin typeface="Open Sans"/>
                <a:ea typeface="Open Sans"/>
                <a:cs typeface="Open Sans"/>
                <a:sym typeface="Open Sans"/>
              </a:defRPr>
            </a:lvl8pPr>
            <a:lvl9pPr indent="-317500" lvl="8" marL="4114800" rtl="0" algn="just">
              <a:lnSpc>
                <a:spcPct val="115000"/>
              </a:lnSpc>
              <a:spcBef>
                <a:spcPts val="0"/>
              </a:spcBef>
              <a:spcAft>
                <a:spcPts val="0"/>
              </a:spcAft>
              <a:buSzPts val="1400"/>
              <a:buFont typeface="Open Sans"/>
              <a:buAutoNum type="romanLcPeriod"/>
              <a:defRPr>
                <a:latin typeface="Open Sans"/>
                <a:ea typeface="Open Sans"/>
                <a:cs typeface="Open Sans"/>
                <a:sym typeface="Open Sans"/>
              </a:defRPr>
            </a:lvl9pPr>
          </a:lstStyle>
          <a:p/>
        </p:txBody>
      </p:sp>
      <p:sp>
        <p:nvSpPr>
          <p:cNvPr id="164" name="Google Shape;164;p9"/>
          <p:cNvSpPr txBox="1"/>
          <p:nvPr>
            <p:ph idx="3" type="body"/>
          </p:nvPr>
        </p:nvSpPr>
        <p:spPr>
          <a:xfrm>
            <a:off x="5056225" y="1318150"/>
            <a:ext cx="3766500" cy="3279600"/>
          </a:xfrm>
          <a:prstGeom prst="rect">
            <a:avLst/>
          </a:prstGeom>
          <a:noFill/>
          <a:ln>
            <a:noFill/>
          </a:ln>
        </p:spPr>
        <p:txBody>
          <a:bodyPr anchorCtr="0" anchor="ctr" bIns="91425" lIns="91425" spcFirstLastPara="1" rIns="91425" wrap="square" tIns="91425">
            <a:noAutofit/>
          </a:bodyPr>
          <a:lstStyle>
            <a:lvl1pPr indent="-317500" lvl="0" marL="457200" rtl="0" algn="just">
              <a:lnSpc>
                <a:spcPct val="115000"/>
              </a:lnSpc>
              <a:spcBef>
                <a:spcPts val="0"/>
              </a:spcBef>
              <a:spcAft>
                <a:spcPts val="0"/>
              </a:spcAft>
              <a:buSzPts val="1400"/>
              <a:buFont typeface="Open Sans SemiBold"/>
              <a:buAutoNum type="arabicPeriod"/>
              <a:defRPr>
                <a:latin typeface="Open Sans SemiBold"/>
                <a:ea typeface="Open Sans SemiBold"/>
                <a:cs typeface="Open Sans SemiBold"/>
                <a:sym typeface="Open Sans SemiBold"/>
              </a:defRPr>
            </a:lvl1pPr>
            <a:lvl2pPr indent="-317500" lvl="1" marL="914400" rtl="0" algn="just">
              <a:lnSpc>
                <a:spcPct val="115000"/>
              </a:lnSpc>
              <a:spcBef>
                <a:spcPts val="0"/>
              </a:spcBef>
              <a:spcAft>
                <a:spcPts val="0"/>
              </a:spcAft>
              <a:buSzPts val="1400"/>
              <a:buFont typeface="Open Sans"/>
              <a:buAutoNum type="alphaLcPeriod"/>
              <a:defRPr>
                <a:latin typeface="Open Sans"/>
                <a:ea typeface="Open Sans"/>
                <a:cs typeface="Open Sans"/>
                <a:sym typeface="Open Sans"/>
              </a:defRPr>
            </a:lvl2pPr>
            <a:lvl3pPr indent="-317500" lvl="2" marL="1371600" rtl="0" algn="just">
              <a:lnSpc>
                <a:spcPct val="115000"/>
              </a:lnSpc>
              <a:spcBef>
                <a:spcPts val="0"/>
              </a:spcBef>
              <a:spcAft>
                <a:spcPts val="0"/>
              </a:spcAft>
              <a:buSzPts val="1400"/>
              <a:buFont typeface="Open Sans"/>
              <a:buAutoNum type="romanLcPeriod"/>
              <a:defRPr>
                <a:latin typeface="Open Sans"/>
                <a:ea typeface="Open Sans"/>
                <a:cs typeface="Open Sans"/>
                <a:sym typeface="Open Sans"/>
              </a:defRPr>
            </a:lvl3pPr>
            <a:lvl4pPr indent="-317500" lvl="3" marL="1828800" rtl="0" algn="just">
              <a:lnSpc>
                <a:spcPct val="115000"/>
              </a:lnSpc>
              <a:spcBef>
                <a:spcPts val="0"/>
              </a:spcBef>
              <a:spcAft>
                <a:spcPts val="0"/>
              </a:spcAft>
              <a:buSzPts val="1400"/>
              <a:buFont typeface="Open Sans"/>
              <a:buAutoNum type="arabicPeriod"/>
              <a:defRPr>
                <a:latin typeface="Open Sans"/>
                <a:ea typeface="Open Sans"/>
                <a:cs typeface="Open Sans"/>
                <a:sym typeface="Open Sans"/>
              </a:defRPr>
            </a:lvl4pPr>
            <a:lvl5pPr indent="-317500" lvl="4" marL="2286000" rtl="0" algn="just">
              <a:lnSpc>
                <a:spcPct val="115000"/>
              </a:lnSpc>
              <a:spcBef>
                <a:spcPts val="0"/>
              </a:spcBef>
              <a:spcAft>
                <a:spcPts val="0"/>
              </a:spcAft>
              <a:buSzPts val="1400"/>
              <a:buFont typeface="Open Sans"/>
              <a:buAutoNum type="alphaLcPeriod"/>
              <a:defRPr>
                <a:latin typeface="Open Sans"/>
                <a:ea typeface="Open Sans"/>
                <a:cs typeface="Open Sans"/>
                <a:sym typeface="Open Sans"/>
              </a:defRPr>
            </a:lvl5pPr>
            <a:lvl6pPr indent="-317500" lvl="5" marL="2743200" rtl="0" algn="just">
              <a:lnSpc>
                <a:spcPct val="115000"/>
              </a:lnSpc>
              <a:spcBef>
                <a:spcPts val="0"/>
              </a:spcBef>
              <a:spcAft>
                <a:spcPts val="0"/>
              </a:spcAft>
              <a:buSzPts val="1400"/>
              <a:buFont typeface="Open Sans"/>
              <a:buAutoNum type="romanLcPeriod"/>
              <a:defRPr>
                <a:latin typeface="Open Sans"/>
                <a:ea typeface="Open Sans"/>
                <a:cs typeface="Open Sans"/>
                <a:sym typeface="Open Sans"/>
              </a:defRPr>
            </a:lvl6pPr>
            <a:lvl7pPr indent="-317500" lvl="6" marL="3200400" rtl="0" algn="just">
              <a:lnSpc>
                <a:spcPct val="115000"/>
              </a:lnSpc>
              <a:spcBef>
                <a:spcPts val="0"/>
              </a:spcBef>
              <a:spcAft>
                <a:spcPts val="0"/>
              </a:spcAft>
              <a:buSzPts val="1400"/>
              <a:buFont typeface="Open Sans"/>
              <a:buAutoNum type="arabicPeriod"/>
              <a:defRPr>
                <a:latin typeface="Open Sans"/>
                <a:ea typeface="Open Sans"/>
                <a:cs typeface="Open Sans"/>
                <a:sym typeface="Open Sans"/>
              </a:defRPr>
            </a:lvl7pPr>
            <a:lvl8pPr indent="-317500" lvl="7" marL="3657600" rtl="0" algn="just">
              <a:lnSpc>
                <a:spcPct val="115000"/>
              </a:lnSpc>
              <a:spcBef>
                <a:spcPts val="0"/>
              </a:spcBef>
              <a:spcAft>
                <a:spcPts val="0"/>
              </a:spcAft>
              <a:buSzPts val="1400"/>
              <a:buFont typeface="Open Sans"/>
              <a:buAutoNum type="alphaLcPeriod"/>
              <a:defRPr>
                <a:latin typeface="Open Sans"/>
                <a:ea typeface="Open Sans"/>
                <a:cs typeface="Open Sans"/>
                <a:sym typeface="Open Sans"/>
              </a:defRPr>
            </a:lvl8pPr>
            <a:lvl9pPr indent="-317500" lvl="8" marL="4114800" rtl="0" algn="just">
              <a:lnSpc>
                <a:spcPct val="115000"/>
              </a:lnSpc>
              <a:spcBef>
                <a:spcPts val="0"/>
              </a:spcBef>
              <a:spcAft>
                <a:spcPts val="0"/>
              </a:spcAft>
              <a:buSzPts val="1400"/>
              <a:buFont typeface="Open Sans"/>
              <a:buAutoNum type="romanLcPeriod"/>
              <a:defRPr>
                <a:latin typeface="Open Sans"/>
                <a:ea typeface="Open Sans"/>
                <a:cs typeface="Open Sans"/>
                <a:sym typeface="Open Sans"/>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o y descripción">
  <p:cSld name="Texto y Multimedia_1_1_2">
    <p:spTree>
      <p:nvGrpSpPr>
        <p:cNvPr id="165" name="Shape 165"/>
        <p:cNvGrpSpPr/>
        <p:nvPr/>
      </p:nvGrpSpPr>
      <p:grpSpPr>
        <a:xfrm>
          <a:off x="0" y="0"/>
          <a:ext cx="0" cy="0"/>
          <a:chOff x="0" y="0"/>
          <a:chExt cx="0" cy="0"/>
        </a:xfrm>
      </p:grpSpPr>
      <p:pic>
        <p:nvPicPr>
          <p:cNvPr id="166" name="Google Shape;166;p10"/>
          <p:cNvPicPr preferRelativeResize="0"/>
          <p:nvPr/>
        </p:nvPicPr>
        <p:blipFill>
          <a:blip r:embed="rId2">
            <a:alphaModFix/>
          </a:blip>
          <a:stretch>
            <a:fillRect/>
          </a:stretch>
        </p:blipFill>
        <p:spPr>
          <a:xfrm>
            <a:off x="0" y="1406"/>
            <a:ext cx="9143999" cy="5140688"/>
          </a:xfrm>
          <a:prstGeom prst="rect">
            <a:avLst/>
          </a:prstGeom>
          <a:noFill/>
          <a:ln>
            <a:noFill/>
          </a:ln>
        </p:spPr>
      </p:pic>
      <p:sp>
        <p:nvSpPr>
          <p:cNvPr id="167" name="Google Shape;167;p10"/>
          <p:cNvSpPr txBox="1"/>
          <p:nvPr>
            <p:ph type="title"/>
          </p:nvPr>
        </p:nvSpPr>
        <p:spPr>
          <a:xfrm>
            <a:off x="256500" y="141725"/>
            <a:ext cx="7452900" cy="977400"/>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rgbClr val="CB1E40"/>
              </a:buClr>
              <a:buSzPts val="3000"/>
              <a:buFont typeface="Rajdhani"/>
              <a:buNone/>
              <a:defRPr b="1" i="0" sz="3000" u="none" cap="none" strike="noStrike">
                <a:solidFill>
                  <a:srgbClr val="CB1E40"/>
                </a:solidFill>
                <a:latin typeface="Rajdhani"/>
                <a:ea typeface="Rajdhani"/>
                <a:cs typeface="Rajdhani"/>
                <a:sym typeface="Rajdhani"/>
              </a:defRPr>
            </a:lvl1pPr>
            <a:lvl2pPr lvl="1" rtl="0">
              <a:spcBef>
                <a:spcPts val="0"/>
              </a:spcBef>
              <a:spcAft>
                <a:spcPts val="0"/>
              </a:spcAft>
              <a:buClr>
                <a:srgbClr val="CB1E40"/>
              </a:buClr>
              <a:buSzPts val="3000"/>
              <a:buFont typeface="Rajdhani"/>
              <a:buNone/>
              <a:defRPr b="1" sz="3000">
                <a:solidFill>
                  <a:srgbClr val="CB1E40"/>
                </a:solidFill>
                <a:latin typeface="Rajdhani"/>
                <a:ea typeface="Rajdhani"/>
                <a:cs typeface="Rajdhani"/>
                <a:sym typeface="Rajdhani"/>
              </a:defRPr>
            </a:lvl2pPr>
            <a:lvl3pPr lvl="2" rtl="0">
              <a:spcBef>
                <a:spcPts val="0"/>
              </a:spcBef>
              <a:spcAft>
                <a:spcPts val="0"/>
              </a:spcAft>
              <a:buClr>
                <a:srgbClr val="CB1E40"/>
              </a:buClr>
              <a:buSzPts val="3000"/>
              <a:buFont typeface="Rajdhani"/>
              <a:buNone/>
              <a:defRPr b="1" sz="3000">
                <a:solidFill>
                  <a:srgbClr val="CB1E40"/>
                </a:solidFill>
                <a:latin typeface="Rajdhani"/>
                <a:ea typeface="Rajdhani"/>
                <a:cs typeface="Rajdhani"/>
                <a:sym typeface="Rajdhani"/>
              </a:defRPr>
            </a:lvl3pPr>
            <a:lvl4pPr lvl="3" rtl="0">
              <a:spcBef>
                <a:spcPts val="0"/>
              </a:spcBef>
              <a:spcAft>
                <a:spcPts val="0"/>
              </a:spcAft>
              <a:buClr>
                <a:srgbClr val="CB1E40"/>
              </a:buClr>
              <a:buSzPts val="3000"/>
              <a:buFont typeface="Rajdhani"/>
              <a:buNone/>
              <a:defRPr b="1" sz="3000">
                <a:solidFill>
                  <a:srgbClr val="CB1E40"/>
                </a:solidFill>
                <a:latin typeface="Rajdhani"/>
                <a:ea typeface="Rajdhani"/>
                <a:cs typeface="Rajdhani"/>
                <a:sym typeface="Rajdhani"/>
              </a:defRPr>
            </a:lvl4pPr>
            <a:lvl5pPr lvl="4" rtl="0">
              <a:spcBef>
                <a:spcPts val="0"/>
              </a:spcBef>
              <a:spcAft>
                <a:spcPts val="0"/>
              </a:spcAft>
              <a:buClr>
                <a:srgbClr val="CB1E40"/>
              </a:buClr>
              <a:buSzPts val="3000"/>
              <a:buFont typeface="Rajdhani"/>
              <a:buNone/>
              <a:defRPr b="1" sz="3000">
                <a:solidFill>
                  <a:srgbClr val="CB1E40"/>
                </a:solidFill>
                <a:latin typeface="Rajdhani"/>
                <a:ea typeface="Rajdhani"/>
                <a:cs typeface="Rajdhani"/>
                <a:sym typeface="Rajdhani"/>
              </a:defRPr>
            </a:lvl5pPr>
            <a:lvl6pPr lvl="5" rtl="0">
              <a:spcBef>
                <a:spcPts val="0"/>
              </a:spcBef>
              <a:spcAft>
                <a:spcPts val="0"/>
              </a:spcAft>
              <a:buClr>
                <a:srgbClr val="CB1E40"/>
              </a:buClr>
              <a:buSzPts val="3000"/>
              <a:buFont typeface="Rajdhani"/>
              <a:buNone/>
              <a:defRPr b="1" sz="3000">
                <a:solidFill>
                  <a:srgbClr val="CB1E40"/>
                </a:solidFill>
                <a:latin typeface="Rajdhani"/>
                <a:ea typeface="Rajdhani"/>
                <a:cs typeface="Rajdhani"/>
                <a:sym typeface="Rajdhani"/>
              </a:defRPr>
            </a:lvl6pPr>
            <a:lvl7pPr lvl="6" rtl="0">
              <a:spcBef>
                <a:spcPts val="0"/>
              </a:spcBef>
              <a:spcAft>
                <a:spcPts val="0"/>
              </a:spcAft>
              <a:buClr>
                <a:srgbClr val="CB1E40"/>
              </a:buClr>
              <a:buSzPts val="3000"/>
              <a:buFont typeface="Rajdhani"/>
              <a:buNone/>
              <a:defRPr b="1" sz="3000">
                <a:solidFill>
                  <a:srgbClr val="CB1E40"/>
                </a:solidFill>
                <a:latin typeface="Rajdhani"/>
                <a:ea typeface="Rajdhani"/>
                <a:cs typeface="Rajdhani"/>
                <a:sym typeface="Rajdhani"/>
              </a:defRPr>
            </a:lvl7pPr>
            <a:lvl8pPr lvl="7" rtl="0">
              <a:spcBef>
                <a:spcPts val="0"/>
              </a:spcBef>
              <a:spcAft>
                <a:spcPts val="0"/>
              </a:spcAft>
              <a:buClr>
                <a:srgbClr val="CB1E40"/>
              </a:buClr>
              <a:buSzPts val="3000"/>
              <a:buFont typeface="Rajdhani"/>
              <a:buNone/>
              <a:defRPr b="1" sz="3000">
                <a:solidFill>
                  <a:srgbClr val="CB1E40"/>
                </a:solidFill>
                <a:latin typeface="Rajdhani"/>
                <a:ea typeface="Rajdhani"/>
                <a:cs typeface="Rajdhani"/>
                <a:sym typeface="Rajdhani"/>
              </a:defRPr>
            </a:lvl8pPr>
            <a:lvl9pPr lvl="8" rtl="0">
              <a:spcBef>
                <a:spcPts val="0"/>
              </a:spcBef>
              <a:spcAft>
                <a:spcPts val="0"/>
              </a:spcAft>
              <a:buClr>
                <a:srgbClr val="CB1E40"/>
              </a:buClr>
              <a:buSzPts val="3000"/>
              <a:buFont typeface="Rajdhani"/>
              <a:buNone/>
              <a:defRPr b="1" sz="3000">
                <a:solidFill>
                  <a:srgbClr val="CB1E40"/>
                </a:solidFill>
                <a:latin typeface="Rajdhani"/>
                <a:ea typeface="Rajdhani"/>
                <a:cs typeface="Rajdhani"/>
                <a:sym typeface="Rajdhani"/>
              </a:defRPr>
            </a:lvl9pPr>
          </a:lstStyle>
          <a:p/>
        </p:txBody>
      </p:sp>
      <p:sp>
        <p:nvSpPr>
          <p:cNvPr id="168" name="Google Shape;168;p10"/>
          <p:cNvSpPr txBox="1"/>
          <p:nvPr>
            <p:ph idx="1" type="subTitle"/>
          </p:nvPr>
        </p:nvSpPr>
        <p:spPr>
          <a:xfrm>
            <a:off x="117700" y="4778625"/>
            <a:ext cx="5707200" cy="3951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None/>
              <a:defRPr sz="1200">
                <a:solidFill>
                  <a:srgbClr val="FFFFFF"/>
                </a:solidFill>
                <a:latin typeface="Rajdhani SemiBold"/>
                <a:ea typeface="Rajdhani SemiBold"/>
                <a:cs typeface="Rajdhani SemiBold"/>
                <a:sym typeface="Rajdhani SemiBold"/>
              </a:defRPr>
            </a:lvl1pPr>
            <a:lvl2pPr lvl="1" rtl="0">
              <a:spcBef>
                <a:spcPts val="0"/>
              </a:spcBef>
              <a:spcAft>
                <a:spcPts val="0"/>
              </a:spcAft>
              <a:buNone/>
              <a:defRPr sz="1200">
                <a:solidFill>
                  <a:srgbClr val="FFFFFF"/>
                </a:solidFill>
                <a:latin typeface="Rajdhani SemiBold"/>
                <a:ea typeface="Rajdhani SemiBold"/>
                <a:cs typeface="Rajdhani SemiBold"/>
                <a:sym typeface="Rajdhani SemiBold"/>
              </a:defRPr>
            </a:lvl2pPr>
            <a:lvl3pPr lvl="2" rtl="0">
              <a:spcBef>
                <a:spcPts val="0"/>
              </a:spcBef>
              <a:spcAft>
                <a:spcPts val="0"/>
              </a:spcAft>
              <a:buNone/>
              <a:defRPr sz="1200">
                <a:solidFill>
                  <a:srgbClr val="FFFFFF"/>
                </a:solidFill>
                <a:latin typeface="Rajdhani SemiBold"/>
                <a:ea typeface="Rajdhani SemiBold"/>
                <a:cs typeface="Rajdhani SemiBold"/>
                <a:sym typeface="Rajdhani SemiBold"/>
              </a:defRPr>
            </a:lvl3pPr>
            <a:lvl4pPr lvl="3" rtl="0">
              <a:spcBef>
                <a:spcPts val="0"/>
              </a:spcBef>
              <a:spcAft>
                <a:spcPts val="0"/>
              </a:spcAft>
              <a:buNone/>
              <a:defRPr sz="1200">
                <a:solidFill>
                  <a:srgbClr val="FFFFFF"/>
                </a:solidFill>
                <a:latin typeface="Rajdhani SemiBold"/>
                <a:ea typeface="Rajdhani SemiBold"/>
                <a:cs typeface="Rajdhani SemiBold"/>
                <a:sym typeface="Rajdhani SemiBold"/>
              </a:defRPr>
            </a:lvl4pPr>
            <a:lvl5pPr lvl="4" rtl="0">
              <a:spcBef>
                <a:spcPts val="0"/>
              </a:spcBef>
              <a:spcAft>
                <a:spcPts val="0"/>
              </a:spcAft>
              <a:buNone/>
              <a:defRPr sz="1200">
                <a:solidFill>
                  <a:srgbClr val="FFFFFF"/>
                </a:solidFill>
                <a:latin typeface="Rajdhani SemiBold"/>
                <a:ea typeface="Rajdhani SemiBold"/>
                <a:cs typeface="Rajdhani SemiBold"/>
                <a:sym typeface="Rajdhani SemiBold"/>
              </a:defRPr>
            </a:lvl5pPr>
            <a:lvl6pPr lvl="5" rtl="0">
              <a:spcBef>
                <a:spcPts val="0"/>
              </a:spcBef>
              <a:spcAft>
                <a:spcPts val="0"/>
              </a:spcAft>
              <a:buNone/>
              <a:defRPr sz="1200">
                <a:solidFill>
                  <a:srgbClr val="FFFFFF"/>
                </a:solidFill>
                <a:latin typeface="Rajdhani SemiBold"/>
                <a:ea typeface="Rajdhani SemiBold"/>
                <a:cs typeface="Rajdhani SemiBold"/>
                <a:sym typeface="Rajdhani SemiBold"/>
              </a:defRPr>
            </a:lvl6pPr>
            <a:lvl7pPr lvl="6" rtl="0">
              <a:spcBef>
                <a:spcPts val="0"/>
              </a:spcBef>
              <a:spcAft>
                <a:spcPts val="0"/>
              </a:spcAft>
              <a:buNone/>
              <a:defRPr sz="1200">
                <a:solidFill>
                  <a:srgbClr val="FFFFFF"/>
                </a:solidFill>
                <a:latin typeface="Rajdhani SemiBold"/>
                <a:ea typeface="Rajdhani SemiBold"/>
                <a:cs typeface="Rajdhani SemiBold"/>
                <a:sym typeface="Rajdhani SemiBold"/>
              </a:defRPr>
            </a:lvl7pPr>
            <a:lvl8pPr lvl="7" rtl="0">
              <a:spcBef>
                <a:spcPts val="0"/>
              </a:spcBef>
              <a:spcAft>
                <a:spcPts val="0"/>
              </a:spcAft>
              <a:buNone/>
              <a:defRPr sz="1200">
                <a:solidFill>
                  <a:srgbClr val="FFFFFF"/>
                </a:solidFill>
                <a:latin typeface="Rajdhani SemiBold"/>
                <a:ea typeface="Rajdhani SemiBold"/>
                <a:cs typeface="Rajdhani SemiBold"/>
                <a:sym typeface="Rajdhani SemiBold"/>
              </a:defRPr>
            </a:lvl8pPr>
            <a:lvl9pPr lvl="8" rtl="0">
              <a:spcBef>
                <a:spcPts val="0"/>
              </a:spcBef>
              <a:spcAft>
                <a:spcPts val="0"/>
              </a:spcAft>
              <a:buNone/>
              <a:defRPr sz="1200">
                <a:solidFill>
                  <a:srgbClr val="FFFFFF"/>
                </a:solidFill>
                <a:latin typeface="Rajdhani SemiBold"/>
                <a:ea typeface="Rajdhani SemiBold"/>
                <a:cs typeface="Rajdhani SemiBold"/>
                <a:sym typeface="Rajdhani SemiBold"/>
              </a:defRPr>
            </a:lvl9pPr>
          </a:lstStyle>
          <a:p/>
        </p:txBody>
      </p:sp>
      <p:sp>
        <p:nvSpPr>
          <p:cNvPr id="169" name="Google Shape;169;p10"/>
          <p:cNvSpPr txBox="1"/>
          <p:nvPr>
            <p:ph idx="2" type="title"/>
          </p:nvPr>
        </p:nvSpPr>
        <p:spPr>
          <a:xfrm>
            <a:off x="4826625" y="1738225"/>
            <a:ext cx="3397200" cy="977400"/>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rgbClr val="434343"/>
              </a:buClr>
              <a:buSzPts val="2400"/>
              <a:buFont typeface="Rajdhani"/>
              <a:buNone/>
              <a:defRPr b="1" i="0" sz="2400" u="none" cap="none" strike="noStrike">
                <a:solidFill>
                  <a:srgbClr val="434343"/>
                </a:solidFill>
                <a:latin typeface="Rajdhani"/>
                <a:ea typeface="Rajdhani"/>
                <a:cs typeface="Rajdhani"/>
                <a:sym typeface="Rajdhani"/>
              </a:defRPr>
            </a:lvl1pPr>
            <a:lvl2pPr lvl="1" rtl="0">
              <a:spcBef>
                <a:spcPts val="0"/>
              </a:spcBef>
              <a:spcAft>
                <a:spcPts val="0"/>
              </a:spcAft>
              <a:buClr>
                <a:srgbClr val="434343"/>
              </a:buClr>
              <a:buSzPts val="2400"/>
              <a:buFont typeface="Rajdhani"/>
              <a:buNone/>
              <a:defRPr b="1" sz="2400">
                <a:solidFill>
                  <a:srgbClr val="434343"/>
                </a:solidFill>
                <a:latin typeface="Rajdhani"/>
                <a:ea typeface="Rajdhani"/>
                <a:cs typeface="Rajdhani"/>
                <a:sym typeface="Rajdhani"/>
              </a:defRPr>
            </a:lvl2pPr>
            <a:lvl3pPr lvl="2" rtl="0">
              <a:spcBef>
                <a:spcPts val="0"/>
              </a:spcBef>
              <a:spcAft>
                <a:spcPts val="0"/>
              </a:spcAft>
              <a:buClr>
                <a:srgbClr val="434343"/>
              </a:buClr>
              <a:buSzPts val="2400"/>
              <a:buFont typeface="Rajdhani"/>
              <a:buNone/>
              <a:defRPr b="1" sz="2400">
                <a:solidFill>
                  <a:srgbClr val="434343"/>
                </a:solidFill>
                <a:latin typeface="Rajdhani"/>
                <a:ea typeface="Rajdhani"/>
                <a:cs typeface="Rajdhani"/>
                <a:sym typeface="Rajdhani"/>
              </a:defRPr>
            </a:lvl3pPr>
            <a:lvl4pPr lvl="3" rtl="0">
              <a:spcBef>
                <a:spcPts val="0"/>
              </a:spcBef>
              <a:spcAft>
                <a:spcPts val="0"/>
              </a:spcAft>
              <a:buClr>
                <a:srgbClr val="434343"/>
              </a:buClr>
              <a:buSzPts val="2400"/>
              <a:buFont typeface="Rajdhani"/>
              <a:buNone/>
              <a:defRPr b="1" sz="2400">
                <a:solidFill>
                  <a:srgbClr val="434343"/>
                </a:solidFill>
                <a:latin typeface="Rajdhani"/>
                <a:ea typeface="Rajdhani"/>
                <a:cs typeface="Rajdhani"/>
                <a:sym typeface="Rajdhani"/>
              </a:defRPr>
            </a:lvl4pPr>
            <a:lvl5pPr lvl="4" rtl="0">
              <a:spcBef>
                <a:spcPts val="0"/>
              </a:spcBef>
              <a:spcAft>
                <a:spcPts val="0"/>
              </a:spcAft>
              <a:buClr>
                <a:srgbClr val="434343"/>
              </a:buClr>
              <a:buSzPts val="2400"/>
              <a:buFont typeface="Rajdhani"/>
              <a:buNone/>
              <a:defRPr b="1" sz="2400">
                <a:solidFill>
                  <a:srgbClr val="434343"/>
                </a:solidFill>
                <a:latin typeface="Rajdhani"/>
                <a:ea typeface="Rajdhani"/>
                <a:cs typeface="Rajdhani"/>
                <a:sym typeface="Rajdhani"/>
              </a:defRPr>
            </a:lvl5pPr>
            <a:lvl6pPr lvl="5" rtl="0">
              <a:spcBef>
                <a:spcPts val="0"/>
              </a:spcBef>
              <a:spcAft>
                <a:spcPts val="0"/>
              </a:spcAft>
              <a:buClr>
                <a:srgbClr val="434343"/>
              </a:buClr>
              <a:buSzPts val="2400"/>
              <a:buFont typeface="Rajdhani"/>
              <a:buNone/>
              <a:defRPr b="1" sz="2400">
                <a:solidFill>
                  <a:srgbClr val="434343"/>
                </a:solidFill>
                <a:latin typeface="Rajdhani"/>
                <a:ea typeface="Rajdhani"/>
                <a:cs typeface="Rajdhani"/>
                <a:sym typeface="Rajdhani"/>
              </a:defRPr>
            </a:lvl6pPr>
            <a:lvl7pPr lvl="6" rtl="0">
              <a:spcBef>
                <a:spcPts val="0"/>
              </a:spcBef>
              <a:spcAft>
                <a:spcPts val="0"/>
              </a:spcAft>
              <a:buClr>
                <a:srgbClr val="434343"/>
              </a:buClr>
              <a:buSzPts val="2400"/>
              <a:buFont typeface="Rajdhani"/>
              <a:buNone/>
              <a:defRPr b="1" sz="2400">
                <a:solidFill>
                  <a:srgbClr val="434343"/>
                </a:solidFill>
                <a:latin typeface="Rajdhani"/>
                <a:ea typeface="Rajdhani"/>
                <a:cs typeface="Rajdhani"/>
                <a:sym typeface="Rajdhani"/>
              </a:defRPr>
            </a:lvl7pPr>
            <a:lvl8pPr lvl="7" rtl="0">
              <a:spcBef>
                <a:spcPts val="0"/>
              </a:spcBef>
              <a:spcAft>
                <a:spcPts val="0"/>
              </a:spcAft>
              <a:buClr>
                <a:srgbClr val="434343"/>
              </a:buClr>
              <a:buSzPts val="2400"/>
              <a:buFont typeface="Rajdhani"/>
              <a:buNone/>
              <a:defRPr b="1" sz="2400">
                <a:solidFill>
                  <a:srgbClr val="434343"/>
                </a:solidFill>
                <a:latin typeface="Rajdhani"/>
                <a:ea typeface="Rajdhani"/>
                <a:cs typeface="Rajdhani"/>
                <a:sym typeface="Rajdhani"/>
              </a:defRPr>
            </a:lvl8pPr>
            <a:lvl9pPr lvl="8" rtl="0">
              <a:spcBef>
                <a:spcPts val="0"/>
              </a:spcBef>
              <a:spcAft>
                <a:spcPts val="0"/>
              </a:spcAft>
              <a:buClr>
                <a:srgbClr val="434343"/>
              </a:buClr>
              <a:buSzPts val="2400"/>
              <a:buFont typeface="Rajdhani"/>
              <a:buNone/>
              <a:defRPr b="1" sz="2400">
                <a:solidFill>
                  <a:srgbClr val="434343"/>
                </a:solidFill>
                <a:latin typeface="Rajdhani"/>
                <a:ea typeface="Rajdhani"/>
                <a:cs typeface="Rajdhani"/>
                <a:sym typeface="Rajdhani"/>
              </a:defRPr>
            </a:lvl9pPr>
          </a:lstStyle>
          <a:p/>
        </p:txBody>
      </p:sp>
      <p:sp>
        <p:nvSpPr>
          <p:cNvPr id="170" name="Google Shape;170;p10"/>
          <p:cNvSpPr txBox="1"/>
          <p:nvPr>
            <p:ph idx="3" type="subTitle"/>
          </p:nvPr>
        </p:nvSpPr>
        <p:spPr>
          <a:xfrm>
            <a:off x="4826625" y="2819975"/>
            <a:ext cx="3397200" cy="18348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None/>
              <a:defRPr sz="1000">
                <a:latin typeface="Open Sans"/>
                <a:ea typeface="Open Sans"/>
                <a:cs typeface="Open Sans"/>
                <a:sym typeface="Open Sa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1" name="Google Shape;171;p10"/>
          <p:cNvSpPr txBox="1"/>
          <p:nvPr>
            <p:ph idx="4" type="subTitle"/>
          </p:nvPr>
        </p:nvSpPr>
        <p:spPr>
          <a:xfrm>
            <a:off x="4826625" y="1356925"/>
            <a:ext cx="3397200" cy="3051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None/>
              <a:defRPr sz="1000">
                <a:solidFill>
                  <a:srgbClr val="CB1E40"/>
                </a:solidFill>
                <a:latin typeface="Rajdhani Medium"/>
                <a:ea typeface="Rajdhani Medium"/>
                <a:cs typeface="Rajdhani Medium"/>
                <a:sym typeface="Rajdhani Medium"/>
              </a:defRPr>
            </a:lvl1pPr>
            <a:lvl2pPr lvl="1" rtl="0">
              <a:spcBef>
                <a:spcPts val="0"/>
              </a:spcBef>
              <a:spcAft>
                <a:spcPts val="0"/>
              </a:spcAft>
              <a:buNone/>
              <a:defRPr>
                <a:solidFill>
                  <a:srgbClr val="CB1E40"/>
                </a:solidFill>
                <a:latin typeface="Rajdhani Medium"/>
                <a:ea typeface="Rajdhani Medium"/>
                <a:cs typeface="Rajdhani Medium"/>
                <a:sym typeface="Rajdhani Medium"/>
              </a:defRPr>
            </a:lvl2pPr>
            <a:lvl3pPr lvl="2" rtl="0">
              <a:spcBef>
                <a:spcPts val="0"/>
              </a:spcBef>
              <a:spcAft>
                <a:spcPts val="0"/>
              </a:spcAft>
              <a:buNone/>
              <a:defRPr>
                <a:solidFill>
                  <a:srgbClr val="CB1E40"/>
                </a:solidFill>
                <a:latin typeface="Rajdhani Medium"/>
                <a:ea typeface="Rajdhani Medium"/>
                <a:cs typeface="Rajdhani Medium"/>
                <a:sym typeface="Rajdhani Medium"/>
              </a:defRPr>
            </a:lvl3pPr>
            <a:lvl4pPr lvl="3" rtl="0">
              <a:spcBef>
                <a:spcPts val="0"/>
              </a:spcBef>
              <a:spcAft>
                <a:spcPts val="0"/>
              </a:spcAft>
              <a:buNone/>
              <a:defRPr>
                <a:solidFill>
                  <a:srgbClr val="CB1E40"/>
                </a:solidFill>
                <a:latin typeface="Rajdhani Medium"/>
                <a:ea typeface="Rajdhani Medium"/>
                <a:cs typeface="Rajdhani Medium"/>
                <a:sym typeface="Rajdhani Medium"/>
              </a:defRPr>
            </a:lvl4pPr>
            <a:lvl5pPr lvl="4" rtl="0">
              <a:spcBef>
                <a:spcPts val="0"/>
              </a:spcBef>
              <a:spcAft>
                <a:spcPts val="0"/>
              </a:spcAft>
              <a:buNone/>
              <a:defRPr>
                <a:solidFill>
                  <a:srgbClr val="CB1E40"/>
                </a:solidFill>
                <a:latin typeface="Rajdhani Medium"/>
                <a:ea typeface="Rajdhani Medium"/>
                <a:cs typeface="Rajdhani Medium"/>
                <a:sym typeface="Rajdhani Medium"/>
              </a:defRPr>
            </a:lvl5pPr>
            <a:lvl6pPr lvl="5" rtl="0">
              <a:spcBef>
                <a:spcPts val="0"/>
              </a:spcBef>
              <a:spcAft>
                <a:spcPts val="0"/>
              </a:spcAft>
              <a:buNone/>
              <a:defRPr>
                <a:solidFill>
                  <a:srgbClr val="CB1E40"/>
                </a:solidFill>
                <a:latin typeface="Rajdhani Medium"/>
                <a:ea typeface="Rajdhani Medium"/>
                <a:cs typeface="Rajdhani Medium"/>
                <a:sym typeface="Rajdhani Medium"/>
              </a:defRPr>
            </a:lvl6pPr>
            <a:lvl7pPr lvl="6" rtl="0">
              <a:spcBef>
                <a:spcPts val="0"/>
              </a:spcBef>
              <a:spcAft>
                <a:spcPts val="0"/>
              </a:spcAft>
              <a:buNone/>
              <a:defRPr>
                <a:solidFill>
                  <a:srgbClr val="CB1E40"/>
                </a:solidFill>
                <a:latin typeface="Rajdhani Medium"/>
                <a:ea typeface="Rajdhani Medium"/>
                <a:cs typeface="Rajdhani Medium"/>
                <a:sym typeface="Rajdhani Medium"/>
              </a:defRPr>
            </a:lvl7pPr>
            <a:lvl8pPr lvl="7" rtl="0">
              <a:spcBef>
                <a:spcPts val="0"/>
              </a:spcBef>
              <a:spcAft>
                <a:spcPts val="0"/>
              </a:spcAft>
              <a:buNone/>
              <a:defRPr>
                <a:solidFill>
                  <a:srgbClr val="CB1E40"/>
                </a:solidFill>
                <a:latin typeface="Rajdhani Medium"/>
                <a:ea typeface="Rajdhani Medium"/>
                <a:cs typeface="Rajdhani Medium"/>
                <a:sym typeface="Rajdhani Medium"/>
              </a:defRPr>
            </a:lvl8pPr>
            <a:lvl9pPr lvl="8" rtl="0">
              <a:spcBef>
                <a:spcPts val="0"/>
              </a:spcBef>
              <a:spcAft>
                <a:spcPts val="0"/>
              </a:spcAft>
              <a:buNone/>
              <a:defRPr>
                <a:solidFill>
                  <a:srgbClr val="CB1E40"/>
                </a:solidFill>
                <a:latin typeface="Rajdhani Medium"/>
                <a:ea typeface="Rajdhani Medium"/>
                <a:cs typeface="Rajdhani Medium"/>
                <a:sym typeface="Rajdhani Medium"/>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slideLayout" Target="../slideLayouts/slideLayout4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51" Type="http://schemas.openxmlformats.org/officeDocument/2006/relationships/slideLayout" Target="../slideLayouts/slideLayout51.xml"/><Relationship Id="rId50" Type="http://schemas.openxmlformats.org/officeDocument/2006/relationships/slideLayout" Target="../slideLayouts/slideLayout50.xml"/><Relationship Id="rId5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9" name="Shape 9"/>
        <p:cNvGrpSpPr/>
        <p:nvPr/>
      </p:nvGrpSpPr>
      <p:grpSpPr>
        <a:xfrm>
          <a:off x="0" y="0"/>
          <a:ext cx="0" cy="0"/>
          <a:chOff x="0" y="0"/>
          <a:chExt cx="0" cy="0"/>
        </a:xfrm>
      </p:grpSpPr>
      <p:sp>
        <p:nvSpPr>
          <p:cNvPr id="10" name="Google Shape;10;p1"/>
          <p:cNvSpPr/>
          <p:nvPr/>
        </p:nvSpPr>
        <p:spPr>
          <a:xfrm>
            <a:off x="0" y="0"/>
            <a:ext cx="9142920" cy="5142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xml"/><Relationship Id="rId3"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3.xml"/><Relationship Id="rId3" Type="http://schemas.openxmlformats.org/officeDocument/2006/relationships/image" Target="../media/image1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xml"/><Relationship Id="rId3" Type="http://schemas.openxmlformats.org/officeDocument/2006/relationships/slide" Target="/ppt/slides/slide26.xml"/><Relationship Id="rId4" Type="http://schemas.openxmlformats.org/officeDocument/2006/relationships/slide" Target="/ppt/slides/slide34.xml"/><Relationship Id="rId9" Type="http://schemas.openxmlformats.org/officeDocument/2006/relationships/slide" Target="/ppt/slides/slide50.xml"/><Relationship Id="rId5" Type="http://schemas.openxmlformats.org/officeDocument/2006/relationships/slide" Target="/ppt/slides/slide34.xml"/><Relationship Id="rId6" Type="http://schemas.openxmlformats.org/officeDocument/2006/relationships/slide" Target="/ppt/slides/slide38.xml"/><Relationship Id="rId7" Type="http://schemas.openxmlformats.org/officeDocument/2006/relationships/slide" Target="/ppt/slides/slide42.xml"/><Relationship Id="rId8" Type="http://schemas.openxmlformats.org/officeDocument/2006/relationships/slide" Target="/ppt/slides/slide46.xml"/><Relationship Id="rId11" Type="http://schemas.openxmlformats.org/officeDocument/2006/relationships/slide" Target="/ppt/slides/slide58.xml"/><Relationship Id="rId10" Type="http://schemas.openxmlformats.org/officeDocument/2006/relationships/slide" Target="/ppt/slides/slide54.xml"/><Relationship Id="rId12" Type="http://schemas.openxmlformats.org/officeDocument/2006/relationships/slide" Target="/ppt/slides/slide6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7.xml"/><Relationship Id="rId3" Type="http://schemas.openxmlformats.org/officeDocument/2006/relationships/image" Target="../media/image1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8.xml"/><Relationship Id="rId3" Type="http://schemas.openxmlformats.org/officeDocument/2006/relationships/image" Target="../media/image1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9.xml"/><Relationship Id="rId3" Type="http://schemas.openxmlformats.org/officeDocument/2006/relationships/hyperlink" Target="https://www.kaggle.com/unitednations/global-commodity-trade-statistics" TargetMode="External"/><Relationship Id="rId4" Type="http://schemas.openxmlformats.org/officeDocument/2006/relationships/hyperlink" Target="https://data.world/pbi/country-flag-database-from-wikipedia" TargetMode="External"/><Relationship Id="rId5" Type="http://schemas.openxmlformats.org/officeDocument/2006/relationships/hyperlink" Target="https://data.worldbank.org/indicator/SP.POP.TOTL" TargetMode="External"/><Relationship Id="rId6" Type="http://schemas.openxmlformats.org/officeDocument/2006/relationships/hyperlink" Target="https://www.worldbank.org/en/research/commodity-markets" TargetMode="External"/><Relationship Id="rId7" Type="http://schemas.openxmlformats.org/officeDocument/2006/relationships/image" Target="../media/image1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1.xml"/><Relationship Id="rId3" Type="http://schemas.openxmlformats.org/officeDocument/2006/relationships/image" Target="../media/image1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2.xml"/><Relationship Id="rId3" Type="http://schemas.openxmlformats.org/officeDocument/2006/relationships/image" Target="../media/image1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5.xml"/><Relationship Id="rId3" Type="http://schemas.openxmlformats.org/officeDocument/2006/relationships/image" Target="../media/image1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6.xml"/><Relationship Id="rId3" Type="http://schemas.openxmlformats.org/officeDocument/2006/relationships/image" Target="../media/image1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7.xml"/><Relationship Id="rId3" Type="http://schemas.openxmlformats.org/officeDocument/2006/relationships/image" Target="../media/image1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9.xml"/><Relationship Id="rId3" Type="http://schemas.openxmlformats.org/officeDocument/2006/relationships/image" Target="../media/image1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0.xml"/><Relationship Id="rId3" Type="http://schemas.openxmlformats.org/officeDocument/2006/relationships/image" Target="../media/image1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1.xml"/><Relationship Id="rId3" Type="http://schemas.openxmlformats.org/officeDocument/2006/relationships/hyperlink" Target="https://data.buenosaires.gob.ar/dataset/subte-viajes-molinetes" TargetMode="External"/><Relationship Id="rId4" Type="http://schemas.openxmlformats.org/officeDocument/2006/relationships/image" Target="../media/image11.png"/><Relationship Id="rId5" Type="http://schemas.openxmlformats.org/officeDocument/2006/relationships/image" Target="../media/image1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3.xml"/><Relationship Id="rId3" Type="http://schemas.openxmlformats.org/officeDocument/2006/relationships/image" Target="../media/image1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4.xml"/><Relationship Id="rId3" Type="http://schemas.openxmlformats.org/officeDocument/2006/relationships/image" Target="../media/image1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5.xml"/><Relationship Id="rId3" Type="http://schemas.openxmlformats.org/officeDocument/2006/relationships/image" Target="../media/image1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7.xml"/><Relationship Id="rId3" Type="http://schemas.openxmlformats.org/officeDocument/2006/relationships/image" Target="../media/image10.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8.xml"/><Relationship Id="rId3" Type="http://schemas.openxmlformats.org/officeDocument/2006/relationships/image" Target="../media/image10.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9.xml"/><Relationship Id="rId3" Type="http://schemas.openxmlformats.org/officeDocument/2006/relationships/image" Target="../media/image1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1.xml"/><Relationship Id="rId3" Type="http://schemas.openxmlformats.org/officeDocument/2006/relationships/image" Target="../media/image10.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2.xml"/><Relationship Id="rId3" Type="http://schemas.openxmlformats.org/officeDocument/2006/relationships/image" Target="../media/image10.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3.xml"/><Relationship Id="rId3" Type="http://schemas.openxmlformats.org/officeDocument/2006/relationships/hyperlink" Target="http://datos.jus.gob.ar/dataset?organization=programa-las-victimas-contra-las-violencias" TargetMode="External"/><Relationship Id="rId4" Type="http://schemas.openxmlformats.org/officeDocument/2006/relationships/hyperlink" Target="http://datos.jus.gob.ar/dataset/registro-sistematizacion-y-seguimiento-de-femicidios-y-homicidios-agravados-por-el-genero" TargetMode="External"/><Relationship Id="rId5" Type="http://schemas.openxmlformats.org/officeDocument/2006/relationships/hyperlink" Target="http://datos.jus.gob.ar/dataset/registro-sistematizacion-y-seguimiento-de-femicidios-y-homicidios-agravados-por-el-genero" TargetMode="External"/><Relationship Id="rId6" Type="http://schemas.openxmlformats.org/officeDocument/2006/relationships/image" Target="../media/image11.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5.xml"/><Relationship Id="rId3" Type="http://schemas.openxmlformats.org/officeDocument/2006/relationships/image" Target="../media/image10.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6.xml"/><Relationship Id="rId3" Type="http://schemas.openxmlformats.org/officeDocument/2006/relationships/image" Target="../media/image10.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7.xml"/><Relationship Id="rId3" Type="http://schemas.openxmlformats.org/officeDocument/2006/relationships/image" Target="../media/image11.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9.xml"/><Relationship Id="rId3"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hyperlink" Target="https://drive.google.com/drive/folders/1Wt-UtwtpsUDBtr88XoIcl8sYn6DJz94k?usp=sharing" TargetMode="Externa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1.xml"/><Relationship Id="rId3" Type="http://schemas.openxmlformats.org/officeDocument/2006/relationships/image" Target="../media/image11.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3.xml"/><Relationship Id="rId3" Type="http://schemas.openxmlformats.org/officeDocument/2006/relationships/image" Target="../media/image10.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5.xml"/><Relationship Id="rId3" Type="http://schemas.openxmlformats.org/officeDocument/2006/relationships/image" Target="../media/image11.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66.xml"/><Relationship Id="rId3" Type="http://schemas.openxmlformats.org/officeDocument/2006/relationships/image" Target="../media/image1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7" name="Shape 557"/>
        <p:cNvGrpSpPr/>
        <p:nvPr/>
      </p:nvGrpSpPr>
      <p:grpSpPr>
        <a:xfrm>
          <a:off x="0" y="0"/>
          <a:ext cx="0" cy="0"/>
          <a:chOff x="0" y="0"/>
          <a:chExt cx="0" cy="0"/>
        </a:xfrm>
      </p:grpSpPr>
      <p:sp>
        <p:nvSpPr>
          <p:cNvPr id="558" name="Google Shape;558;p53"/>
          <p:cNvSpPr txBox="1"/>
          <p:nvPr>
            <p:ph type="title"/>
          </p:nvPr>
        </p:nvSpPr>
        <p:spPr>
          <a:xfrm>
            <a:off x="4878250" y="2516000"/>
            <a:ext cx="3918000" cy="12975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r>
              <a:rPr lang="es-AR" sz="3000">
                <a:solidFill>
                  <a:srgbClr val="999999"/>
                </a:solidFill>
              </a:rPr>
              <a:t>Proyecto Integrador  Final </a:t>
            </a:r>
            <a:endParaRPr sz="3000">
              <a:solidFill>
                <a:srgbClr val="999999"/>
              </a:solidFill>
            </a:endParaRPr>
          </a:p>
        </p:txBody>
      </p:sp>
      <p:sp>
        <p:nvSpPr>
          <p:cNvPr id="559" name="Google Shape;559;p53"/>
          <p:cNvSpPr txBox="1"/>
          <p:nvPr>
            <p:ph idx="1" type="subTitle"/>
          </p:nvPr>
        </p:nvSpPr>
        <p:spPr>
          <a:xfrm>
            <a:off x="5233225" y="1373550"/>
            <a:ext cx="3599700" cy="1145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s-AR" sz="4600"/>
              <a:t>DATA ANALYTICS</a:t>
            </a:r>
            <a:endParaRPr sz="4600"/>
          </a:p>
        </p:txBody>
      </p:sp>
      <p:pic>
        <p:nvPicPr>
          <p:cNvPr id="560" name="Google Shape;560;p53"/>
          <p:cNvPicPr preferRelativeResize="0"/>
          <p:nvPr/>
        </p:nvPicPr>
        <p:blipFill>
          <a:blip r:embed="rId3">
            <a:alphaModFix/>
          </a:blip>
          <a:stretch>
            <a:fillRect/>
          </a:stretch>
        </p:blipFill>
        <p:spPr>
          <a:xfrm>
            <a:off x="7378525" y="3922900"/>
            <a:ext cx="904850" cy="9048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9" name="Shape 639"/>
        <p:cNvGrpSpPr/>
        <p:nvPr/>
      </p:nvGrpSpPr>
      <p:grpSpPr>
        <a:xfrm>
          <a:off x="0" y="0"/>
          <a:ext cx="0" cy="0"/>
          <a:chOff x="0" y="0"/>
          <a:chExt cx="0" cy="0"/>
        </a:xfrm>
      </p:grpSpPr>
      <p:sp>
        <p:nvSpPr>
          <p:cNvPr id="640" name="Google Shape;640;p62"/>
          <p:cNvSpPr txBox="1"/>
          <p:nvPr>
            <p:ph idx="1" type="subTitle"/>
          </p:nvPr>
        </p:nvSpPr>
        <p:spPr>
          <a:xfrm>
            <a:off x="117700" y="4778625"/>
            <a:ext cx="5707200" cy="39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AR"/>
              <a:t>Data Analytics</a:t>
            </a:r>
            <a:endParaRPr/>
          </a:p>
        </p:txBody>
      </p:sp>
      <p:sp>
        <p:nvSpPr>
          <p:cNvPr id="641" name="Google Shape;641;p62"/>
          <p:cNvSpPr txBox="1"/>
          <p:nvPr/>
        </p:nvSpPr>
        <p:spPr>
          <a:xfrm>
            <a:off x="117700" y="1211800"/>
            <a:ext cx="8918400" cy="3566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s-AR" sz="1500">
                <a:solidFill>
                  <a:srgbClr val="434343"/>
                </a:solidFill>
                <a:latin typeface="Open Sans"/>
                <a:ea typeface="Open Sans"/>
                <a:cs typeface="Open Sans"/>
                <a:sym typeface="Open Sans"/>
              </a:rPr>
              <a:t>Herramienta a utilizar:</a:t>
            </a:r>
            <a:endParaRPr b="1" sz="1500">
              <a:solidFill>
                <a:srgbClr val="434343"/>
              </a:solidFill>
              <a:latin typeface="Open Sans"/>
              <a:ea typeface="Open Sans"/>
              <a:cs typeface="Open Sans"/>
              <a:sym typeface="Open Sans"/>
            </a:endParaRPr>
          </a:p>
          <a:p>
            <a:pPr indent="0" lvl="0" marL="0" marR="0" rtl="0" algn="ctr">
              <a:lnSpc>
                <a:spcPct val="100000"/>
              </a:lnSpc>
              <a:spcBef>
                <a:spcPts val="1000"/>
              </a:spcBef>
              <a:spcAft>
                <a:spcPts val="0"/>
              </a:spcAft>
              <a:buNone/>
            </a:pPr>
            <a:r>
              <a:rPr b="1" lang="es-AR" sz="1500">
                <a:solidFill>
                  <a:srgbClr val="434343"/>
                </a:solidFill>
                <a:latin typeface="Open Sans"/>
                <a:ea typeface="Open Sans"/>
                <a:cs typeface="Open Sans"/>
                <a:sym typeface="Open Sans"/>
              </a:rPr>
              <a:t>Cada equipo va a elegir con qué herramienta van a trabajar. </a:t>
            </a:r>
            <a:endParaRPr b="1" sz="1500">
              <a:solidFill>
                <a:srgbClr val="434343"/>
              </a:solidFill>
              <a:latin typeface="Open Sans"/>
              <a:ea typeface="Open Sans"/>
              <a:cs typeface="Open Sans"/>
              <a:sym typeface="Open Sans"/>
            </a:endParaRPr>
          </a:p>
          <a:p>
            <a:pPr indent="0" lvl="0" marL="0" marR="0" rtl="0" algn="ctr">
              <a:lnSpc>
                <a:spcPct val="100000"/>
              </a:lnSpc>
              <a:spcBef>
                <a:spcPts val="0"/>
              </a:spcBef>
              <a:spcAft>
                <a:spcPts val="0"/>
              </a:spcAft>
              <a:buNone/>
            </a:pPr>
            <a:r>
              <a:rPr b="1" lang="es-AR" sz="1500">
                <a:solidFill>
                  <a:srgbClr val="434343"/>
                </a:solidFill>
                <a:latin typeface="Open Sans"/>
                <a:ea typeface="Open Sans"/>
                <a:cs typeface="Open Sans"/>
                <a:sym typeface="Open Sans"/>
              </a:rPr>
              <a:t>La decisión debe ser por elección de todos los integrantes </a:t>
            </a:r>
            <a:r>
              <a:rPr lang="es-AR" sz="1500">
                <a:solidFill>
                  <a:srgbClr val="434343"/>
                </a:solidFill>
                <a:latin typeface="Open Sans"/>
                <a:ea typeface="Open Sans"/>
                <a:cs typeface="Open Sans"/>
                <a:sym typeface="Open Sans"/>
              </a:rPr>
              <a:t>no por la herramienta que utiliza la organización o negocio qué van a analizar.</a:t>
            </a:r>
            <a:endParaRPr sz="1500">
              <a:solidFill>
                <a:srgbClr val="434343"/>
              </a:solidFill>
              <a:latin typeface="Open Sans"/>
              <a:ea typeface="Open Sans"/>
              <a:cs typeface="Open Sans"/>
              <a:sym typeface="Open Sans"/>
            </a:endParaRPr>
          </a:p>
          <a:p>
            <a:pPr indent="0" lvl="0" marL="0" marR="0" rtl="0" algn="ctr">
              <a:lnSpc>
                <a:spcPct val="100000"/>
              </a:lnSpc>
              <a:spcBef>
                <a:spcPts val="0"/>
              </a:spcBef>
              <a:spcAft>
                <a:spcPts val="0"/>
              </a:spcAft>
              <a:buNone/>
            </a:pPr>
            <a:r>
              <a:rPr lang="es-AR" sz="1500">
                <a:solidFill>
                  <a:srgbClr val="434343"/>
                </a:solidFill>
                <a:latin typeface="Open Sans"/>
                <a:ea typeface="Open Sans"/>
                <a:cs typeface="Open Sans"/>
                <a:sym typeface="Open Sans"/>
              </a:rPr>
              <a:t>Pueden elegir Power BI o Tableau.</a:t>
            </a:r>
            <a:br>
              <a:rPr lang="es-AR" sz="1500">
                <a:solidFill>
                  <a:srgbClr val="434343"/>
                </a:solidFill>
                <a:latin typeface="Open Sans"/>
                <a:ea typeface="Open Sans"/>
                <a:cs typeface="Open Sans"/>
                <a:sym typeface="Open Sans"/>
              </a:rPr>
            </a:br>
            <a:endParaRPr sz="1500">
              <a:solidFill>
                <a:srgbClr val="434343"/>
              </a:solidFill>
              <a:latin typeface="Open Sans"/>
              <a:ea typeface="Open Sans"/>
              <a:cs typeface="Open Sans"/>
              <a:sym typeface="Open Sans"/>
            </a:endParaRPr>
          </a:p>
          <a:p>
            <a:pPr indent="0" lvl="0" marL="0" marR="0" rtl="0" algn="ctr">
              <a:lnSpc>
                <a:spcPct val="100000"/>
              </a:lnSpc>
              <a:spcBef>
                <a:spcPts val="0"/>
              </a:spcBef>
              <a:spcAft>
                <a:spcPts val="0"/>
              </a:spcAft>
              <a:buNone/>
            </a:pPr>
            <a:r>
              <a:rPr b="1" lang="es-AR" sz="1500">
                <a:solidFill>
                  <a:srgbClr val="434343"/>
                </a:solidFill>
                <a:latin typeface="Open Sans"/>
                <a:ea typeface="Open Sans"/>
                <a:cs typeface="Open Sans"/>
                <a:sym typeface="Open Sans"/>
              </a:rPr>
              <a:t>En caso que no se pongan de acuerdo, puede presentar distintos reportes o </a:t>
            </a:r>
            <a:r>
              <a:rPr b="1" lang="es-AR" sz="1500">
                <a:solidFill>
                  <a:srgbClr val="434343"/>
                </a:solidFill>
                <a:latin typeface="Open Sans"/>
                <a:ea typeface="Open Sans"/>
                <a:cs typeface="Open Sans"/>
                <a:sym typeface="Open Sans"/>
              </a:rPr>
              <a:t>dashboards</a:t>
            </a:r>
            <a:r>
              <a:rPr b="1" lang="es-AR" sz="1500">
                <a:solidFill>
                  <a:srgbClr val="434343"/>
                </a:solidFill>
                <a:latin typeface="Open Sans"/>
                <a:ea typeface="Open Sans"/>
                <a:cs typeface="Open Sans"/>
                <a:sym typeface="Open Sans"/>
              </a:rPr>
              <a:t> en distintas herramientas</a:t>
            </a:r>
            <a:r>
              <a:rPr lang="es-AR" sz="1500">
                <a:solidFill>
                  <a:srgbClr val="434343"/>
                </a:solidFill>
                <a:latin typeface="Open Sans"/>
                <a:ea typeface="Open Sans"/>
                <a:cs typeface="Open Sans"/>
                <a:sym typeface="Open Sans"/>
              </a:rPr>
              <a:t>, justificando porque eligieron cada una de ellas en cada caso.</a:t>
            </a:r>
            <a:endParaRPr sz="1500">
              <a:solidFill>
                <a:srgbClr val="434343"/>
              </a:solidFill>
              <a:latin typeface="Open Sans"/>
              <a:ea typeface="Open Sans"/>
              <a:cs typeface="Open Sans"/>
              <a:sym typeface="Open Sans"/>
            </a:endParaRPr>
          </a:p>
          <a:p>
            <a:pPr indent="0" lvl="0" marL="0" marR="0" rtl="0" algn="l">
              <a:lnSpc>
                <a:spcPct val="100000"/>
              </a:lnSpc>
              <a:spcBef>
                <a:spcPts val="0"/>
              </a:spcBef>
              <a:spcAft>
                <a:spcPts val="0"/>
              </a:spcAft>
              <a:buNone/>
            </a:pPr>
            <a:r>
              <a:t/>
            </a:r>
            <a:endParaRPr b="1" sz="1500">
              <a:solidFill>
                <a:srgbClr val="434343"/>
              </a:solidFill>
              <a:latin typeface="Open Sans"/>
              <a:ea typeface="Open Sans"/>
              <a:cs typeface="Open Sans"/>
              <a:sym typeface="Open Sans"/>
            </a:endParaRPr>
          </a:p>
          <a:p>
            <a:pPr indent="0" lvl="0" marL="0" marR="0" rtl="0" algn="l">
              <a:lnSpc>
                <a:spcPct val="100000"/>
              </a:lnSpc>
              <a:spcBef>
                <a:spcPts val="0"/>
              </a:spcBef>
              <a:spcAft>
                <a:spcPts val="0"/>
              </a:spcAft>
              <a:buNone/>
            </a:pPr>
            <a:r>
              <a:t/>
            </a:r>
            <a:endParaRPr b="1" sz="1500">
              <a:solidFill>
                <a:srgbClr val="434343"/>
              </a:solidFill>
              <a:latin typeface="Open Sans"/>
              <a:ea typeface="Open Sans"/>
              <a:cs typeface="Open Sans"/>
              <a:sym typeface="Open Sans"/>
            </a:endParaRPr>
          </a:p>
        </p:txBody>
      </p:sp>
      <p:sp>
        <p:nvSpPr>
          <p:cNvPr id="642" name="Google Shape;642;p62"/>
          <p:cNvSpPr txBox="1"/>
          <p:nvPr>
            <p:ph type="title"/>
          </p:nvPr>
        </p:nvSpPr>
        <p:spPr>
          <a:xfrm>
            <a:off x="117600" y="141725"/>
            <a:ext cx="8918400" cy="9774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s-AR"/>
              <a:t>¿Cómo vamos a trabajar en </a:t>
            </a:r>
            <a:endParaRPr/>
          </a:p>
          <a:p>
            <a:pPr indent="0" lvl="0" marL="0" rtl="0" algn="l">
              <a:spcBef>
                <a:spcPts val="0"/>
              </a:spcBef>
              <a:spcAft>
                <a:spcPts val="0"/>
              </a:spcAft>
              <a:buNone/>
            </a:pPr>
            <a:r>
              <a:rPr lang="es-AR"/>
              <a:t>el Proyecto Integrador Final?</a:t>
            </a:r>
            <a:endParaRPr/>
          </a:p>
        </p:txBody>
      </p:sp>
      <p:pic>
        <p:nvPicPr>
          <p:cNvPr id="643" name="Google Shape;643;p62"/>
          <p:cNvPicPr preferRelativeResize="0"/>
          <p:nvPr/>
        </p:nvPicPr>
        <p:blipFill>
          <a:blip r:embed="rId3">
            <a:alphaModFix/>
          </a:blip>
          <a:stretch>
            <a:fillRect/>
          </a:stretch>
        </p:blipFill>
        <p:spPr>
          <a:xfrm>
            <a:off x="1583137" y="3854310"/>
            <a:ext cx="6095926" cy="121353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8" name="Shape 648"/>
        <p:cNvGrpSpPr/>
        <p:nvPr/>
      </p:nvGrpSpPr>
      <p:grpSpPr>
        <a:xfrm>
          <a:off x="0" y="0"/>
          <a:ext cx="0" cy="0"/>
          <a:chOff x="0" y="0"/>
          <a:chExt cx="0" cy="0"/>
        </a:xfrm>
      </p:grpSpPr>
      <p:sp>
        <p:nvSpPr>
          <p:cNvPr id="649" name="Google Shape;649;p63"/>
          <p:cNvSpPr txBox="1"/>
          <p:nvPr>
            <p:ph idx="1" type="subTitle"/>
          </p:nvPr>
        </p:nvSpPr>
        <p:spPr>
          <a:xfrm>
            <a:off x="117700" y="4778625"/>
            <a:ext cx="5707200" cy="39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AR"/>
              <a:t>Data Analytics</a:t>
            </a:r>
            <a:endParaRPr/>
          </a:p>
        </p:txBody>
      </p:sp>
      <p:sp>
        <p:nvSpPr>
          <p:cNvPr id="650" name="Google Shape;650;p63"/>
          <p:cNvSpPr txBox="1"/>
          <p:nvPr/>
        </p:nvSpPr>
        <p:spPr>
          <a:xfrm>
            <a:off x="117700" y="1211800"/>
            <a:ext cx="8918400" cy="3566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s-AR" sz="1600">
                <a:solidFill>
                  <a:srgbClr val="434343"/>
                </a:solidFill>
                <a:latin typeface="Open Sans"/>
                <a:ea typeface="Open Sans"/>
                <a:cs typeface="Open Sans"/>
                <a:sym typeface="Open Sans"/>
              </a:rPr>
              <a:t>¿Cómo nos vamos a organizar?</a:t>
            </a:r>
            <a:endParaRPr b="1" sz="1600">
              <a:solidFill>
                <a:srgbClr val="434343"/>
              </a:solidFill>
              <a:latin typeface="Open Sans"/>
              <a:ea typeface="Open Sans"/>
              <a:cs typeface="Open Sans"/>
              <a:sym typeface="Open Sans"/>
            </a:endParaRPr>
          </a:p>
          <a:p>
            <a:pPr indent="0" lvl="0" marL="0" marR="0" rtl="0" algn="ctr">
              <a:lnSpc>
                <a:spcPct val="100000"/>
              </a:lnSpc>
              <a:spcBef>
                <a:spcPts val="1000"/>
              </a:spcBef>
              <a:spcAft>
                <a:spcPts val="0"/>
              </a:spcAft>
              <a:buNone/>
            </a:pPr>
            <a:r>
              <a:rPr lang="es-AR" sz="1600">
                <a:solidFill>
                  <a:srgbClr val="434343"/>
                </a:solidFill>
                <a:latin typeface="Open Sans"/>
                <a:ea typeface="Open Sans"/>
                <a:cs typeface="Open Sans"/>
                <a:sym typeface="Open Sans"/>
              </a:rPr>
              <a:t>Para el proyecto integrador van a contar con </a:t>
            </a:r>
            <a:r>
              <a:rPr b="1" lang="es-AR" sz="1600">
                <a:solidFill>
                  <a:srgbClr val="434343"/>
                </a:solidFill>
                <a:latin typeface="Open Sans"/>
                <a:ea typeface="Open Sans"/>
                <a:cs typeface="Open Sans"/>
                <a:sym typeface="Open Sans"/>
              </a:rPr>
              <a:t>3 clases tipo workshop</a:t>
            </a:r>
            <a:r>
              <a:rPr lang="es-AR" sz="1600">
                <a:solidFill>
                  <a:srgbClr val="434343"/>
                </a:solidFill>
                <a:latin typeface="Open Sans"/>
                <a:ea typeface="Open Sans"/>
                <a:cs typeface="Open Sans"/>
                <a:sym typeface="Open Sans"/>
              </a:rPr>
              <a:t> que les permitirá avanzar con su equipo de trabajo.</a:t>
            </a:r>
            <a:br>
              <a:rPr lang="es-AR" sz="1600">
                <a:solidFill>
                  <a:srgbClr val="434343"/>
                </a:solidFill>
                <a:latin typeface="Open Sans"/>
                <a:ea typeface="Open Sans"/>
                <a:cs typeface="Open Sans"/>
                <a:sym typeface="Open Sans"/>
              </a:rPr>
            </a:br>
            <a:endParaRPr sz="1600">
              <a:solidFill>
                <a:srgbClr val="434343"/>
              </a:solidFill>
              <a:latin typeface="Open Sans"/>
              <a:ea typeface="Open Sans"/>
              <a:cs typeface="Open Sans"/>
              <a:sym typeface="Open Sans"/>
            </a:endParaRPr>
          </a:p>
          <a:p>
            <a:pPr indent="0" lvl="0" marL="0" marR="0" rtl="0" algn="ctr">
              <a:lnSpc>
                <a:spcPct val="100000"/>
              </a:lnSpc>
              <a:spcBef>
                <a:spcPts val="0"/>
              </a:spcBef>
              <a:spcAft>
                <a:spcPts val="0"/>
              </a:spcAft>
              <a:buNone/>
            </a:pPr>
            <a:r>
              <a:rPr lang="es-AR" sz="1600">
                <a:solidFill>
                  <a:srgbClr val="434343"/>
                </a:solidFill>
                <a:latin typeface="Open Sans"/>
                <a:ea typeface="Open Sans"/>
                <a:cs typeface="Open Sans"/>
                <a:sym typeface="Open Sans"/>
              </a:rPr>
              <a:t>Durante dichas clases tendrán el apoyo del equipo docente para resolver dudas.</a:t>
            </a:r>
            <a:endParaRPr sz="1600">
              <a:solidFill>
                <a:srgbClr val="434343"/>
              </a:solidFill>
              <a:latin typeface="Open Sans"/>
              <a:ea typeface="Open Sans"/>
              <a:cs typeface="Open Sans"/>
              <a:sym typeface="Open Sans"/>
            </a:endParaRPr>
          </a:p>
          <a:p>
            <a:pPr indent="0" lvl="0" marL="0" marR="0" rtl="0" algn="ctr">
              <a:lnSpc>
                <a:spcPct val="100000"/>
              </a:lnSpc>
              <a:spcBef>
                <a:spcPts val="0"/>
              </a:spcBef>
              <a:spcAft>
                <a:spcPts val="0"/>
              </a:spcAft>
              <a:buNone/>
            </a:pPr>
            <a:r>
              <a:rPr lang="es-AR" sz="1600">
                <a:solidFill>
                  <a:srgbClr val="434343"/>
                </a:solidFill>
                <a:latin typeface="Open Sans"/>
                <a:ea typeface="Open Sans"/>
                <a:cs typeface="Open Sans"/>
                <a:sym typeface="Open Sans"/>
              </a:rPr>
              <a:t>Tendrán salas de Zoom, y podrán interactuar a través de Discord.</a:t>
            </a:r>
            <a:br>
              <a:rPr lang="es-AR" sz="1600">
                <a:solidFill>
                  <a:srgbClr val="434343"/>
                </a:solidFill>
                <a:latin typeface="Open Sans"/>
                <a:ea typeface="Open Sans"/>
                <a:cs typeface="Open Sans"/>
                <a:sym typeface="Open Sans"/>
              </a:rPr>
            </a:br>
            <a:endParaRPr sz="1600">
              <a:solidFill>
                <a:srgbClr val="434343"/>
              </a:solidFill>
              <a:latin typeface="Open Sans"/>
              <a:ea typeface="Open Sans"/>
              <a:cs typeface="Open Sans"/>
              <a:sym typeface="Open Sans"/>
            </a:endParaRPr>
          </a:p>
          <a:p>
            <a:pPr indent="0" lvl="0" marL="0" marR="0" rtl="0" algn="ctr">
              <a:lnSpc>
                <a:spcPct val="100000"/>
              </a:lnSpc>
              <a:spcBef>
                <a:spcPts val="0"/>
              </a:spcBef>
              <a:spcAft>
                <a:spcPts val="0"/>
              </a:spcAft>
              <a:buNone/>
            </a:pPr>
            <a:r>
              <a:rPr lang="es-AR" sz="1600">
                <a:solidFill>
                  <a:srgbClr val="434343"/>
                </a:solidFill>
                <a:latin typeface="Open Sans"/>
                <a:ea typeface="Open Sans"/>
                <a:cs typeface="Open Sans"/>
                <a:sym typeface="Open Sans"/>
              </a:rPr>
              <a:t>Cada Grupo tendrá una carpeta en Google Drive para realizar las entregas de cada workshop.</a:t>
            </a:r>
            <a:endParaRPr b="1" sz="1600">
              <a:solidFill>
                <a:srgbClr val="434343"/>
              </a:solidFill>
              <a:latin typeface="Open Sans"/>
              <a:ea typeface="Open Sans"/>
              <a:cs typeface="Open Sans"/>
              <a:sym typeface="Open Sans"/>
            </a:endParaRPr>
          </a:p>
          <a:p>
            <a:pPr indent="0" lvl="0" marL="0" marR="0" rtl="0" algn="l">
              <a:lnSpc>
                <a:spcPct val="100000"/>
              </a:lnSpc>
              <a:spcBef>
                <a:spcPts val="0"/>
              </a:spcBef>
              <a:spcAft>
                <a:spcPts val="0"/>
              </a:spcAft>
              <a:buNone/>
            </a:pPr>
            <a:r>
              <a:t/>
            </a:r>
            <a:endParaRPr b="1" sz="1600">
              <a:solidFill>
                <a:srgbClr val="434343"/>
              </a:solidFill>
              <a:latin typeface="Open Sans"/>
              <a:ea typeface="Open Sans"/>
              <a:cs typeface="Open Sans"/>
              <a:sym typeface="Open Sans"/>
            </a:endParaRPr>
          </a:p>
        </p:txBody>
      </p:sp>
      <p:sp>
        <p:nvSpPr>
          <p:cNvPr id="651" name="Google Shape;651;p63"/>
          <p:cNvSpPr txBox="1"/>
          <p:nvPr>
            <p:ph type="title"/>
          </p:nvPr>
        </p:nvSpPr>
        <p:spPr>
          <a:xfrm>
            <a:off x="117600" y="141725"/>
            <a:ext cx="8918400" cy="9774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s-AR"/>
              <a:t>¿Cómo vamos a trabajar en </a:t>
            </a:r>
            <a:endParaRPr/>
          </a:p>
          <a:p>
            <a:pPr indent="0" lvl="0" marL="0" rtl="0" algn="l">
              <a:spcBef>
                <a:spcPts val="0"/>
              </a:spcBef>
              <a:spcAft>
                <a:spcPts val="0"/>
              </a:spcAft>
              <a:buNone/>
            </a:pPr>
            <a:r>
              <a:rPr lang="es-AR"/>
              <a:t>el Proyecto Integrador Final?</a:t>
            </a:r>
            <a:endParaRPr/>
          </a:p>
        </p:txBody>
      </p:sp>
      <p:pic>
        <p:nvPicPr>
          <p:cNvPr id="652" name="Google Shape;652;p63"/>
          <p:cNvPicPr preferRelativeResize="0"/>
          <p:nvPr/>
        </p:nvPicPr>
        <p:blipFill>
          <a:blip r:embed="rId3">
            <a:alphaModFix/>
          </a:blip>
          <a:stretch>
            <a:fillRect/>
          </a:stretch>
        </p:blipFill>
        <p:spPr>
          <a:xfrm>
            <a:off x="7507175" y="3925900"/>
            <a:ext cx="1438250" cy="7939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7" name="Shape 657"/>
        <p:cNvGrpSpPr/>
        <p:nvPr/>
      </p:nvGrpSpPr>
      <p:grpSpPr>
        <a:xfrm>
          <a:off x="0" y="0"/>
          <a:ext cx="0" cy="0"/>
          <a:chOff x="0" y="0"/>
          <a:chExt cx="0" cy="0"/>
        </a:xfrm>
      </p:grpSpPr>
      <p:sp>
        <p:nvSpPr>
          <p:cNvPr id="658" name="Google Shape;658;p64"/>
          <p:cNvSpPr txBox="1"/>
          <p:nvPr>
            <p:ph idx="1" type="subTitle"/>
          </p:nvPr>
        </p:nvSpPr>
        <p:spPr>
          <a:xfrm>
            <a:off x="117700" y="4778625"/>
            <a:ext cx="5707200" cy="39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AR"/>
              <a:t>Data Analytics</a:t>
            </a:r>
            <a:endParaRPr/>
          </a:p>
        </p:txBody>
      </p:sp>
      <p:sp>
        <p:nvSpPr>
          <p:cNvPr id="659" name="Google Shape;659;p64"/>
          <p:cNvSpPr txBox="1"/>
          <p:nvPr>
            <p:ph type="title"/>
          </p:nvPr>
        </p:nvSpPr>
        <p:spPr>
          <a:xfrm>
            <a:off x="117600" y="141725"/>
            <a:ext cx="8918400" cy="9774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s-AR"/>
              <a:t>¿Cómo vamos a trabajar en </a:t>
            </a:r>
            <a:endParaRPr/>
          </a:p>
          <a:p>
            <a:pPr indent="0" lvl="0" marL="0" rtl="0" algn="l">
              <a:spcBef>
                <a:spcPts val="0"/>
              </a:spcBef>
              <a:spcAft>
                <a:spcPts val="0"/>
              </a:spcAft>
              <a:buNone/>
            </a:pPr>
            <a:r>
              <a:rPr lang="es-AR"/>
              <a:t>el Proyecto Integrador Final?</a:t>
            </a:r>
            <a:endParaRPr/>
          </a:p>
        </p:txBody>
      </p:sp>
      <p:graphicFrame>
        <p:nvGraphicFramePr>
          <p:cNvPr id="660" name="Google Shape;660;p64"/>
          <p:cNvGraphicFramePr/>
          <p:nvPr/>
        </p:nvGraphicFramePr>
        <p:xfrm>
          <a:off x="117594" y="1236425"/>
          <a:ext cx="3000000" cy="3000000"/>
        </p:xfrm>
        <a:graphic>
          <a:graphicData uri="http://schemas.openxmlformats.org/drawingml/2006/table">
            <a:tbl>
              <a:tblPr>
                <a:noFill/>
                <a:tableStyleId>{5198114F-8792-48F9-B68F-4F1B7E34CDAE}</a:tableStyleId>
              </a:tblPr>
              <a:tblGrid>
                <a:gridCol w="2878825"/>
                <a:gridCol w="5980650"/>
              </a:tblGrid>
              <a:tr h="336075">
                <a:tc>
                  <a:txBody>
                    <a:bodyPr/>
                    <a:lstStyle/>
                    <a:p>
                      <a:pPr indent="0" lvl="0" marL="0" rtl="0" algn="ctr">
                        <a:spcBef>
                          <a:spcPts val="0"/>
                        </a:spcBef>
                        <a:spcAft>
                          <a:spcPts val="0"/>
                        </a:spcAft>
                        <a:buNone/>
                      </a:pPr>
                      <a:r>
                        <a:rPr b="1" lang="es-AR" sz="1400">
                          <a:solidFill>
                            <a:schemeClr val="lt1"/>
                          </a:solidFill>
                          <a:latin typeface="Rajdhani"/>
                          <a:ea typeface="Rajdhani"/>
                          <a:cs typeface="Rajdhani"/>
                          <a:sym typeface="Rajdhani"/>
                        </a:rPr>
                        <a:t>Clases</a:t>
                      </a:r>
                      <a:endParaRPr b="1" sz="1400">
                        <a:solidFill>
                          <a:schemeClr val="lt1"/>
                        </a:solidFill>
                        <a:latin typeface="Rajdhani"/>
                        <a:ea typeface="Rajdhani"/>
                        <a:cs typeface="Rajdhani"/>
                        <a:sym typeface="Rajdhani"/>
                      </a:endParaRPr>
                    </a:p>
                  </a:txBody>
                  <a:tcPr marT="68575" marB="68575" marR="68575" marL="68575">
                    <a:lnL cap="flat" cmpd="sng" w="9525">
                      <a:solidFill>
                        <a:srgbClr val="343434"/>
                      </a:solidFill>
                      <a:prstDash val="solid"/>
                      <a:round/>
                      <a:headEnd len="sm" w="sm" type="none"/>
                      <a:tailEnd len="sm" w="sm" type="none"/>
                    </a:lnL>
                    <a:lnR cap="flat" cmpd="sng" w="9525">
                      <a:solidFill>
                        <a:srgbClr val="343434"/>
                      </a:solidFill>
                      <a:prstDash val="solid"/>
                      <a:round/>
                      <a:headEnd len="sm" w="sm" type="none"/>
                      <a:tailEnd len="sm" w="sm" type="none"/>
                    </a:lnR>
                    <a:lnT cap="flat" cmpd="sng" w="9525">
                      <a:solidFill>
                        <a:srgbClr val="343434"/>
                      </a:solidFill>
                      <a:prstDash val="solid"/>
                      <a:round/>
                      <a:headEnd len="sm" w="sm" type="none"/>
                      <a:tailEnd len="sm" w="sm" type="none"/>
                    </a:lnT>
                    <a:lnB cap="flat" cmpd="sng" w="9525">
                      <a:solidFill>
                        <a:srgbClr val="343434"/>
                      </a:solidFill>
                      <a:prstDash val="solid"/>
                      <a:round/>
                      <a:headEnd len="sm" w="sm" type="none"/>
                      <a:tailEnd len="sm" w="sm" type="none"/>
                    </a:lnB>
                    <a:solidFill>
                      <a:srgbClr val="434343"/>
                    </a:solidFill>
                  </a:tcPr>
                </a:tc>
                <a:tc>
                  <a:txBody>
                    <a:bodyPr/>
                    <a:lstStyle/>
                    <a:p>
                      <a:pPr indent="0" lvl="0" marL="0" rtl="0" algn="ctr">
                        <a:spcBef>
                          <a:spcPts val="0"/>
                        </a:spcBef>
                        <a:spcAft>
                          <a:spcPts val="0"/>
                        </a:spcAft>
                        <a:buNone/>
                      </a:pPr>
                      <a:r>
                        <a:rPr b="1" lang="es-AR" sz="1400">
                          <a:solidFill>
                            <a:schemeClr val="lt1"/>
                          </a:solidFill>
                          <a:latin typeface="Rajdhani"/>
                          <a:ea typeface="Rajdhani"/>
                          <a:cs typeface="Rajdhani"/>
                          <a:sym typeface="Rajdhani"/>
                        </a:rPr>
                        <a:t>Etapas para el desarrollo del TP Final</a:t>
                      </a:r>
                      <a:endParaRPr b="1" sz="1400">
                        <a:solidFill>
                          <a:schemeClr val="lt1"/>
                        </a:solidFill>
                        <a:latin typeface="Rajdhani"/>
                        <a:ea typeface="Rajdhani"/>
                        <a:cs typeface="Rajdhani"/>
                        <a:sym typeface="Rajdhani"/>
                      </a:endParaRPr>
                    </a:p>
                  </a:txBody>
                  <a:tcPr marT="68575" marB="68575" marR="68575" marL="68575">
                    <a:lnL cap="flat" cmpd="sng" w="9525">
                      <a:solidFill>
                        <a:srgbClr val="343434"/>
                      </a:solidFill>
                      <a:prstDash val="solid"/>
                      <a:round/>
                      <a:headEnd len="sm" w="sm" type="none"/>
                      <a:tailEnd len="sm" w="sm" type="none"/>
                    </a:lnL>
                    <a:lnR cap="flat" cmpd="sng" w="9525">
                      <a:solidFill>
                        <a:srgbClr val="343434"/>
                      </a:solidFill>
                      <a:prstDash val="solid"/>
                      <a:round/>
                      <a:headEnd len="sm" w="sm" type="none"/>
                      <a:tailEnd len="sm" w="sm" type="none"/>
                    </a:lnR>
                    <a:lnT cap="flat" cmpd="sng" w="9525">
                      <a:solidFill>
                        <a:srgbClr val="343434"/>
                      </a:solidFill>
                      <a:prstDash val="solid"/>
                      <a:round/>
                      <a:headEnd len="sm" w="sm" type="none"/>
                      <a:tailEnd len="sm" w="sm" type="none"/>
                    </a:lnT>
                    <a:lnB cap="flat" cmpd="sng" w="9525">
                      <a:solidFill>
                        <a:srgbClr val="343434"/>
                      </a:solidFill>
                      <a:prstDash val="solid"/>
                      <a:round/>
                      <a:headEnd len="sm" w="sm" type="none"/>
                      <a:tailEnd len="sm" w="sm" type="none"/>
                    </a:lnB>
                    <a:solidFill>
                      <a:srgbClr val="434343"/>
                    </a:solidFill>
                  </a:tcPr>
                </a:tc>
              </a:tr>
              <a:tr h="539225">
                <a:tc>
                  <a:txBody>
                    <a:bodyPr/>
                    <a:lstStyle/>
                    <a:p>
                      <a:pPr indent="0" lvl="0" marL="0" rtl="0" algn="l">
                        <a:spcBef>
                          <a:spcPts val="0"/>
                        </a:spcBef>
                        <a:spcAft>
                          <a:spcPts val="0"/>
                        </a:spcAft>
                        <a:buNone/>
                      </a:pPr>
                      <a:r>
                        <a:rPr b="1" lang="es-AR" sz="1200">
                          <a:latin typeface="Rajdhani"/>
                          <a:ea typeface="Rajdhani"/>
                          <a:cs typeface="Rajdhani"/>
                          <a:sym typeface="Rajdhani"/>
                        </a:rPr>
                        <a:t>Clase 34: Advanced Analytics IV</a:t>
                      </a:r>
                      <a:endParaRPr b="1" sz="1200">
                        <a:latin typeface="Rajdhani"/>
                        <a:ea typeface="Rajdhani"/>
                        <a:cs typeface="Rajdhani"/>
                        <a:sym typeface="Rajdhani"/>
                      </a:endParaRPr>
                    </a:p>
                  </a:txBody>
                  <a:tcPr marT="68575" marB="68575" marR="68575" marL="68575">
                    <a:lnL cap="flat" cmpd="sng" w="9525">
                      <a:solidFill>
                        <a:srgbClr val="343434"/>
                      </a:solidFill>
                      <a:prstDash val="solid"/>
                      <a:round/>
                      <a:headEnd len="sm" w="sm" type="none"/>
                      <a:tailEnd len="sm" w="sm" type="none"/>
                    </a:lnL>
                    <a:lnR cap="flat" cmpd="sng" w="9525">
                      <a:solidFill>
                        <a:srgbClr val="343434"/>
                      </a:solidFill>
                      <a:prstDash val="solid"/>
                      <a:round/>
                      <a:headEnd len="sm" w="sm" type="none"/>
                      <a:tailEnd len="sm" w="sm" type="none"/>
                    </a:lnR>
                    <a:lnT cap="flat" cmpd="sng" w="9525">
                      <a:solidFill>
                        <a:srgbClr val="343434"/>
                      </a:solidFill>
                      <a:prstDash val="solid"/>
                      <a:round/>
                      <a:headEnd len="sm" w="sm" type="none"/>
                      <a:tailEnd len="sm" w="sm" type="none"/>
                    </a:lnT>
                    <a:lnB cap="flat" cmpd="sng" w="9525">
                      <a:solidFill>
                        <a:srgbClr val="343434"/>
                      </a:solidFill>
                      <a:prstDash val="solid"/>
                      <a:round/>
                      <a:headEnd len="sm" w="sm" type="none"/>
                      <a:tailEnd len="sm" w="sm" type="none"/>
                    </a:lnB>
                  </a:tcPr>
                </a:tc>
                <a:tc>
                  <a:txBody>
                    <a:bodyPr/>
                    <a:lstStyle/>
                    <a:p>
                      <a:pPr indent="0" lvl="0" marL="0" rtl="0" algn="l">
                        <a:spcBef>
                          <a:spcPts val="0"/>
                        </a:spcBef>
                        <a:spcAft>
                          <a:spcPts val="0"/>
                        </a:spcAft>
                        <a:buNone/>
                      </a:pPr>
                      <a:r>
                        <a:rPr lang="es-AR" sz="1400">
                          <a:latin typeface="Rajdhani"/>
                          <a:ea typeface="Rajdhani"/>
                          <a:cs typeface="Rajdhani"/>
                          <a:sym typeface="Rajdhani"/>
                        </a:rPr>
                        <a:t>Presentación de consignas y lineamientos del TP Final. Formulario de </a:t>
                      </a:r>
                      <a:r>
                        <a:rPr b="1" lang="es-AR" sz="1400">
                          <a:latin typeface="Rajdhani"/>
                          <a:ea typeface="Rajdhani"/>
                          <a:cs typeface="Rajdhani"/>
                          <a:sym typeface="Rajdhani"/>
                        </a:rPr>
                        <a:t>propuestas individuales</a:t>
                      </a:r>
                      <a:r>
                        <a:rPr lang="es-AR" sz="1400">
                          <a:latin typeface="Rajdhani"/>
                          <a:ea typeface="Rajdhani"/>
                          <a:cs typeface="Rajdhani"/>
                          <a:sym typeface="Rajdhani"/>
                        </a:rPr>
                        <a:t> (los alumn</a:t>
                      </a:r>
                      <a:r>
                        <a:rPr lang="es-AR">
                          <a:latin typeface="Rajdhani"/>
                          <a:ea typeface="Rajdhani"/>
                          <a:cs typeface="Rajdhani"/>
                          <a:sym typeface="Rajdhani"/>
                        </a:rPr>
                        <a:t>os que presenten propuestas pueden promover las mismas hasta la clase 35)</a:t>
                      </a:r>
                      <a:endParaRPr sz="1400">
                        <a:latin typeface="Rajdhani"/>
                        <a:ea typeface="Rajdhani"/>
                        <a:cs typeface="Rajdhani"/>
                        <a:sym typeface="Rajdhani"/>
                      </a:endParaRPr>
                    </a:p>
                  </a:txBody>
                  <a:tcPr marT="68575" marB="68575" marR="68575" marL="68575">
                    <a:lnL cap="flat" cmpd="sng" w="9525">
                      <a:solidFill>
                        <a:srgbClr val="343434"/>
                      </a:solidFill>
                      <a:prstDash val="solid"/>
                      <a:round/>
                      <a:headEnd len="sm" w="sm" type="none"/>
                      <a:tailEnd len="sm" w="sm" type="none"/>
                    </a:lnL>
                    <a:lnR cap="flat" cmpd="sng" w="9525">
                      <a:solidFill>
                        <a:srgbClr val="343434"/>
                      </a:solidFill>
                      <a:prstDash val="solid"/>
                      <a:round/>
                      <a:headEnd len="sm" w="sm" type="none"/>
                      <a:tailEnd len="sm" w="sm" type="none"/>
                    </a:lnR>
                    <a:lnT cap="flat" cmpd="sng" w="9525">
                      <a:solidFill>
                        <a:srgbClr val="343434"/>
                      </a:solidFill>
                      <a:prstDash val="solid"/>
                      <a:round/>
                      <a:headEnd len="sm" w="sm" type="none"/>
                      <a:tailEnd len="sm" w="sm" type="none"/>
                    </a:lnT>
                    <a:lnB cap="flat" cmpd="sng" w="9525">
                      <a:solidFill>
                        <a:srgbClr val="343434"/>
                      </a:solidFill>
                      <a:prstDash val="solid"/>
                      <a:round/>
                      <a:headEnd len="sm" w="sm" type="none"/>
                      <a:tailEnd len="sm" w="sm" type="none"/>
                    </a:lnB>
                  </a:tcPr>
                </a:tc>
              </a:tr>
              <a:tr h="368525">
                <a:tc>
                  <a:txBody>
                    <a:bodyPr/>
                    <a:lstStyle/>
                    <a:p>
                      <a:pPr indent="0" lvl="0" marL="0" rtl="0" algn="l">
                        <a:spcBef>
                          <a:spcPts val="0"/>
                        </a:spcBef>
                        <a:spcAft>
                          <a:spcPts val="0"/>
                        </a:spcAft>
                        <a:buNone/>
                      </a:pPr>
                      <a:r>
                        <a:rPr b="1" lang="es-AR" sz="1200">
                          <a:latin typeface="Rajdhani"/>
                          <a:ea typeface="Rajdhani"/>
                          <a:cs typeface="Rajdhani"/>
                          <a:sym typeface="Rajdhani"/>
                        </a:rPr>
                        <a:t>Clase 35: Storytelling y UX I</a:t>
                      </a:r>
                      <a:endParaRPr b="1" sz="1200">
                        <a:latin typeface="Rajdhani"/>
                        <a:ea typeface="Rajdhani"/>
                        <a:cs typeface="Rajdhani"/>
                        <a:sym typeface="Rajdhani"/>
                      </a:endParaRPr>
                    </a:p>
                  </a:txBody>
                  <a:tcPr marT="68575" marB="68575" marR="68575" marL="68575">
                    <a:lnL cap="flat" cmpd="sng" w="9525">
                      <a:solidFill>
                        <a:srgbClr val="343434"/>
                      </a:solidFill>
                      <a:prstDash val="solid"/>
                      <a:round/>
                      <a:headEnd len="sm" w="sm" type="none"/>
                      <a:tailEnd len="sm" w="sm" type="none"/>
                    </a:lnL>
                    <a:lnR cap="flat" cmpd="sng" w="9525">
                      <a:solidFill>
                        <a:srgbClr val="343434"/>
                      </a:solidFill>
                      <a:prstDash val="solid"/>
                      <a:round/>
                      <a:headEnd len="sm" w="sm" type="none"/>
                      <a:tailEnd len="sm" w="sm" type="none"/>
                    </a:lnR>
                    <a:lnT cap="flat" cmpd="sng" w="9525">
                      <a:solidFill>
                        <a:srgbClr val="343434"/>
                      </a:solidFill>
                      <a:prstDash val="solid"/>
                      <a:round/>
                      <a:headEnd len="sm" w="sm" type="none"/>
                      <a:tailEnd len="sm" w="sm" type="none"/>
                    </a:lnT>
                    <a:lnB cap="flat" cmpd="sng" w="9525">
                      <a:solidFill>
                        <a:srgbClr val="343434"/>
                      </a:solidFill>
                      <a:prstDash val="solid"/>
                      <a:round/>
                      <a:headEnd len="sm" w="sm" type="none"/>
                      <a:tailEnd len="sm" w="sm" type="none"/>
                    </a:lnB>
                  </a:tcPr>
                </a:tc>
                <a:tc>
                  <a:txBody>
                    <a:bodyPr/>
                    <a:lstStyle/>
                    <a:p>
                      <a:pPr indent="0" lvl="0" marL="0" rtl="0" algn="l">
                        <a:spcBef>
                          <a:spcPts val="0"/>
                        </a:spcBef>
                        <a:spcAft>
                          <a:spcPts val="0"/>
                        </a:spcAft>
                        <a:buNone/>
                      </a:pPr>
                      <a:r>
                        <a:rPr lang="es-AR" sz="1400">
                          <a:latin typeface="Rajdhani"/>
                          <a:ea typeface="Rajdhani"/>
                          <a:cs typeface="Rajdhani"/>
                          <a:sym typeface="Rajdhani"/>
                        </a:rPr>
                        <a:t>Selección final de propuestas y formulario para </a:t>
                      </a:r>
                      <a:r>
                        <a:rPr b="1" lang="es-AR" sz="1400">
                          <a:latin typeface="Rajdhani"/>
                          <a:ea typeface="Rajdhani"/>
                          <a:cs typeface="Rajdhani"/>
                          <a:sym typeface="Rajdhani"/>
                        </a:rPr>
                        <a:t>votación final de propuestas.</a:t>
                      </a:r>
                      <a:endParaRPr b="1" sz="1400">
                        <a:latin typeface="Rajdhani"/>
                        <a:ea typeface="Rajdhani"/>
                        <a:cs typeface="Rajdhani"/>
                        <a:sym typeface="Rajdhani"/>
                      </a:endParaRPr>
                    </a:p>
                  </a:txBody>
                  <a:tcPr marT="68575" marB="68575" marR="68575" marL="68575">
                    <a:lnL cap="flat" cmpd="sng" w="9525">
                      <a:solidFill>
                        <a:srgbClr val="343434"/>
                      </a:solidFill>
                      <a:prstDash val="solid"/>
                      <a:round/>
                      <a:headEnd len="sm" w="sm" type="none"/>
                      <a:tailEnd len="sm" w="sm" type="none"/>
                    </a:lnL>
                    <a:lnR cap="flat" cmpd="sng" w="9525">
                      <a:solidFill>
                        <a:srgbClr val="343434"/>
                      </a:solidFill>
                      <a:prstDash val="solid"/>
                      <a:round/>
                      <a:headEnd len="sm" w="sm" type="none"/>
                      <a:tailEnd len="sm" w="sm" type="none"/>
                    </a:lnR>
                    <a:lnT cap="flat" cmpd="sng" w="9525">
                      <a:solidFill>
                        <a:srgbClr val="343434"/>
                      </a:solidFill>
                      <a:prstDash val="solid"/>
                      <a:round/>
                      <a:headEnd len="sm" w="sm" type="none"/>
                      <a:tailEnd len="sm" w="sm" type="none"/>
                    </a:lnT>
                    <a:lnB cap="flat" cmpd="sng" w="9525">
                      <a:solidFill>
                        <a:srgbClr val="343434"/>
                      </a:solidFill>
                      <a:prstDash val="solid"/>
                      <a:round/>
                      <a:headEnd len="sm" w="sm" type="none"/>
                      <a:tailEnd len="sm" w="sm" type="none"/>
                    </a:lnB>
                  </a:tcPr>
                </a:tc>
              </a:tr>
              <a:tr h="345175">
                <a:tc>
                  <a:txBody>
                    <a:bodyPr/>
                    <a:lstStyle/>
                    <a:p>
                      <a:pPr indent="0" lvl="0" marL="0" rtl="0" algn="l">
                        <a:spcBef>
                          <a:spcPts val="0"/>
                        </a:spcBef>
                        <a:spcAft>
                          <a:spcPts val="0"/>
                        </a:spcAft>
                        <a:buNone/>
                      </a:pPr>
                      <a:r>
                        <a:rPr b="1" lang="es-AR" sz="1200">
                          <a:latin typeface="Rajdhani"/>
                          <a:ea typeface="Rajdhani"/>
                          <a:cs typeface="Rajdhani"/>
                          <a:sym typeface="Rajdhani"/>
                        </a:rPr>
                        <a:t>Clase 36: Storytelling y UX II</a:t>
                      </a:r>
                      <a:endParaRPr b="1" sz="1200">
                        <a:latin typeface="Rajdhani"/>
                        <a:ea typeface="Rajdhani"/>
                        <a:cs typeface="Rajdhani"/>
                        <a:sym typeface="Rajdhani"/>
                      </a:endParaRPr>
                    </a:p>
                  </a:txBody>
                  <a:tcPr marT="68575" marB="68575" marR="68575" marL="68575">
                    <a:lnL cap="flat" cmpd="sng" w="9525">
                      <a:solidFill>
                        <a:srgbClr val="343434"/>
                      </a:solidFill>
                      <a:prstDash val="solid"/>
                      <a:round/>
                      <a:headEnd len="sm" w="sm" type="none"/>
                      <a:tailEnd len="sm" w="sm" type="none"/>
                    </a:lnL>
                    <a:lnR cap="flat" cmpd="sng" w="9525">
                      <a:solidFill>
                        <a:srgbClr val="343434"/>
                      </a:solidFill>
                      <a:prstDash val="solid"/>
                      <a:round/>
                      <a:headEnd len="sm" w="sm" type="none"/>
                      <a:tailEnd len="sm" w="sm" type="none"/>
                    </a:lnR>
                    <a:lnT cap="flat" cmpd="sng" w="9525">
                      <a:solidFill>
                        <a:srgbClr val="343434"/>
                      </a:solidFill>
                      <a:prstDash val="solid"/>
                      <a:round/>
                      <a:headEnd len="sm" w="sm" type="none"/>
                      <a:tailEnd len="sm" w="sm" type="none"/>
                    </a:lnT>
                    <a:lnB cap="flat" cmpd="sng" w="9525">
                      <a:solidFill>
                        <a:srgbClr val="343434"/>
                      </a:solidFill>
                      <a:prstDash val="solid"/>
                      <a:round/>
                      <a:headEnd len="sm" w="sm" type="none"/>
                      <a:tailEnd len="sm" w="sm" type="none"/>
                    </a:lnB>
                  </a:tcPr>
                </a:tc>
                <a:tc>
                  <a:txBody>
                    <a:bodyPr/>
                    <a:lstStyle/>
                    <a:p>
                      <a:pPr indent="0" lvl="0" marL="0" rtl="0" algn="l">
                        <a:spcBef>
                          <a:spcPts val="0"/>
                        </a:spcBef>
                        <a:spcAft>
                          <a:spcPts val="0"/>
                        </a:spcAft>
                        <a:buNone/>
                      </a:pPr>
                      <a:r>
                        <a:rPr lang="es-AR" sz="1400">
                          <a:latin typeface="Rajdhani"/>
                          <a:ea typeface="Rajdhani"/>
                          <a:cs typeface="Rajdhani"/>
                          <a:sym typeface="Rajdhani"/>
                        </a:rPr>
                        <a:t>Presentación de equipos conformados</a:t>
                      </a:r>
                      <a:endParaRPr sz="1400">
                        <a:latin typeface="Rajdhani"/>
                        <a:ea typeface="Rajdhani"/>
                        <a:cs typeface="Rajdhani"/>
                        <a:sym typeface="Rajdhani"/>
                      </a:endParaRPr>
                    </a:p>
                  </a:txBody>
                  <a:tcPr marT="68575" marB="68575" marR="68575" marL="68575">
                    <a:lnL cap="flat" cmpd="sng" w="9525">
                      <a:solidFill>
                        <a:srgbClr val="343434"/>
                      </a:solidFill>
                      <a:prstDash val="solid"/>
                      <a:round/>
                      <a:headEnd len="sm" w="sm" type="none"/>
                      <a:tailEnd len="sm" w="sm" type="none"/>
                    </a:lnL>
                    <a:lnR cap="flat" cmpd="sng" w="9525">
                      <a:solidFill>
                        <a:srgbClr val="343434"/>
                      </a:solidFill>
                      <a:prstDash val="solid"/>
                      <a:round/>
                      <a:headEnd len="sm" w="sm" type="none"/>
                      <a:tailEnd len="sm" w="sm" type="none"/>
                    </a:lnR>
                    <a:lnT cap="flat" cmpd="sng" w="9525">
                      <a:solidFill>
                        <a:srgbClr val="343434"/>
                      </a:solidFill>
                      <a:prstDash val="solid"/>
                      <a:round/>
                      <a:headEnd len="sm" w="sm" type="none"/>
                      <a:tailEnd len="sm" w="sm" type="none"/>
                    </a:lnT>
                    <a:lnB cap="flat" cmpd="sng" w="9525">
                      <a:solidFill>
                        <a:srgbClr val="343434"/>
                      </a:solidFill>
                      <a:prstDash val="solid"/>
                      <a:round/>
                      <a:headEnd len="sm" w="sm" type="none"/>
                      <a:tailEnd len="sm" w="sm" type="none"/>
                    </a:lnB>
                  </a:tcPr>
                </a:tc>
              </a:tr>
              <a:tr h="345175">
                <a:tc>
                  <a:txBody>
                    <a:bodyPr/>
                    <a:lstStyle/>
                    <a:p>
                      <a:pPr indent="0" lvl="0" marL="0" rtl="0" algn="l">
                        <a:spcBef>
                          <a:spcPts val="0"/>
                        </a:spcBef>
                        <a:spcAft>
                          <a:spcPts val="0"/>
                        </a:spcAft>
                        <a:buNone/>
                      </a:pPr>
                      <a:r>
                        <a:rPr b="1" lang="es-AR" sz="1200">
                          <a:latin typeface="Rajdhani"/>
                          <a:ea typeface="Rajdhani"/>
                          <a:cs typeface="Rajdhani"/>
                          <a:sym typeface="Rajdhani"/>
                        </a:rPr>
                        <a:t>Clase 37: Encuentro sincrónico PI Final I</a:t>
                      </a:r>
                      <a:endParaRPr b="1" sz="1200">
                        <a:latin typeface="Rajdhani"/>
                        <a:ea typeface="Rajdhani"/>
                        <a:cs typeface="Rajdhani"/>
                        <a:sym typeface="Rajdhani"/>
                      </a:endParaRPr>
                    </a:p>
                  </a:txBody>
                  <a:tcPr marT="68575" marB="68575" marR="68575" marL="68575">
                    <a:lnL cap="flat" cmpd="sng" w="9525">
                      <a:solidFill>
                        <a:srgbClr val="343434"/>
                      </a:solidFill>
                      <a:prstDash val="solid"/>
                      <a:round/>
                      <a:headEnd len="sm" w="sm" type="none"/>
                      <a:tailEnd len="sm" w="sm" type="none"/>
                    </a:lnL>
                    <a:lnR cap="flat" cmpd="sng" w="9525">
                      <a:solidFill>
                        <a:srgbClr val="343434"/>
                      </a:solidFill>
                      <a:prstDash val="solid"/>
                      <a:round/>
                      <a:headEnd len="sm" w="sm" type="none"/>
                      <a:tailEnd len="sm" w="sm" type="none"/>
                    </a:lnR>
                    <a:lnT cap="flat" cmpd="sng" w="9525">
                      <a:solidFill>
                        <a:srgbClr val="343434"/>
                      </a:solidFill>
                      <a:prstDash val="solid"/>
                      <a:round/>
                      <a:headEnd len="sm" w="sm" type="none"/>
                      <a:tailEnd len="sm" w="sm" type="none"/>
                    </a:lnT>
                    <a:lnB cap="flat" cmpd="sng" w="9525">
                      <a:solidFill>
                        <a:srgbClr val="343434"/>
                      </a:solidFill>
                      <a:prstDash val="solid"/>
                      <a:round/>
                      <a:headEnd len="sm" w="sm" type="none"/>
                      <a:tailEnd len="sm" w="sm" type="none"/>
                    </a:lnB>
                    <a:solidFill>
                      <a:schemeClr val="accent6"/>
                    </a:solidFill>
                  </a:tcPr>
                </a:tc>
                <a:tc>
                  <a:txBody>
                    <a:bodyPr/>
                    <a:lstStyle/>
                    <a:p>
                      <a:pPr indent="0" lvl="0" marL="0" rtl="0" algn="l">
                        <a:spcBef>
                          <a:spcPts val="0"/>
                        </a:spcBef>
                        <a:spcAft>
                          <a:spcPts val="0"/>
                        </a:spcAft>
                        <a:buNone/>
                      </a:pPr>
                      <a:r>
                        <a:rPr lang="es-AR">
                          <a:latin typeface="Rajdhani"/>
                          <a:ea typeface="Rajdhani"/>
                          <a:cs typeface="Rajdhani"/>
                          <a:sym typeface="Rajdhani"/>
                        </a:rPr>
                        <a:t>Análisis</a:t>
                      </a:r>
                      <a:r>
                        <a:rPr lang="es-AR" sz="1400">
                          <a:latin typeface="Rajdhani"/>
                          <a:ea typeface="Rajdhani"/>
                          <a:cs typeface="Rajdhani"/>
                          <a:sym typeface="Rajdhani"/>
                        </a:rPr>
                        <a:t> exploratorio + KPIs+OKR</a:t>
                      </a:r>
                      <a:endParaRPr sz="1400">
                        <a:latin typeface="Rajdhani"/>
                        <a:ea typeface="Rajdhani"/>
                        <a:cs typeface="Rajdhani"/>
                        <a:sym typeface="Rajdhani"/>
                      </a:endParaRPr>
                    </a:p>
                  </a:txBody>
                  <a:tcPr marT="68575" marB="68575" marR="68575" marL="68575">
                    <a:lnL cap="flat" cmpd="sng" w="9525">
                      <a:solidFill>
                        <a:srgbClr val="343434"/>
                      </a:solidFill>
                      <a:prstDash val="solid"/>
                      <a:round/>
                      <a:headEnd len="sm" w="sm" type="none"/>
                      <a:tailEnd len="sm" w="sm" type="none"/>
                    </a:lnL>
                    <a:lnR cap="flat" cmpd="sng" w="9525">
                      <a:solidFill>
                        <a:srgbClr val="343434"/>
                      </a:solidFill>
                      <a:prstDash val="solid"/>
                      <a:round/>
                      <a:headEnd len="sm" w="sm" type="none"/>
                      <a:tailEnd len="sm" w="sm" type="none"/>
                    </a:lnR>
                    <a:lnT cap="flat" cmpd="sng" w="9525">
                      <a:solidFill>
                        <a:srgbClr val="343434"/>
                      </a:solidFill>
                      <a:prstDash val="solid"/>
                      <a:round/>
                      <a:headEnd len="sm" w="sm" type="none"/>
                      <a:tailEnd len="sm" w="sm" type="none"/>
                    </a:lnT>
                    <a:lnB cap="flat" cmpd="sng" w="9525">
                      <a:solidFill>
                        <a:srgbClr val="343434"/>
                      </a:solidFill>
                      <a:prstDash val="solid"/>
                      <a:round/>
                      <a:headEnd len="sm" w="sm" type="none"/>
                      <a:tailEnd len="sm" w="sm" type="none"/>
                    </a:lnB>
                    <a:solidFill>
                      <a:schemeClr val="accent6"/>
                    </a:solidFill>
                  </a:tcPr>
                </a:tc>
              </a:tr>
              <a:tr h="345175">
                <a:tc>
                  <a:txBody>
                    <a:bodyPr/>
                    <a:lstStyle/>
                    <a:p>
                      <a:pPr indent="0" lvl="0" marL="0" rtl="0" algn="l">
                        <a:spcBef>
                          <a:spcPts val="0"/>
                        </a:spcBef>
                        <a:spcAft>
                          <a:spcPts val="0"/>
                        </a:spcAft>
                        <a:buClr>
                          <a:schemeClr val="dk1"/>
                        </a:buClr>
                        <a:buSzPts val="800"/>
                        <a:buFont typeface="Arial"/>
                        <a:buNone/>
                      </a:pPr>
                      <a:r>
                        <a:rPr b="1" lang="es-AR" sz="1200">
                          <a:latin typeface="Rajdhani"/>
                          <a:ea typeface="Rajdhani"/>
                          <a:cs typeface="Rajdhani"/>
                          <a:sym typeface="Rajdhani"/>
                        </a:rPr>
                        <a:t>Clase 38: Encuentro sincrónico PI Final II</a:t>
                      </a:r>
                      <a:endParaRPr b="1" sz="1200">
                        <a:latin typeface="Rajdhani"/>
                        <a:ea typeface="Rajdhani"/>
                        <a:cs typeface="Rajdhani"/>
                        <a:sym typeface="Rajdhani"/>
                      </a:endParaRPr>
                    </a:p>
                  </a:txBody>
                  <a:tcPr marT="68575" marB="68575" marR="68575" marL="68575">
                    <a:lnL cap="flat" cmpd="sng" w="9525">
                      <a:solidFill>
                        <a:srgbClr val="343434"/>
                      </a:solidFill>
                      <a:prstDash val="solid"/>
                      <a:round/>
                      <a:headEnd len="sm" w="sm" type="none"/>
                      <a:tailEnd len="sm" w="sm" type="none"/>
                    </a:lnL>
                    <a:lnR cap="flat" cmpd="sng" w="9525">
                      <a:solidFill>
                        <a:srgbClr val="343434"/>
                      </a:solidFill>
                      <a:prstDash val="solid"/>
                      <a:round/>
                      <a:headEnd len="sm" w="sm" type="none"/>
                      <a:tailEnd len="sm" w="sm" type="none"/>
                    </a:lnR>
                    <a:lnT cap="flat" cmpd="sng" w="9525">
                      <a:solidFill>
                        <a:srgbClr val="343434"/>
                      </a:solidFill>
                      <a:prstDash val="solid"/>
                      <a:round/>
                      <a:headEnd len="sm" w="sm" type="none"/>
                      <a:tailEnd len="sm" w="sm" type="none"/>
                    </a:lnT>
                    <a:lnB cap="flat" cmpd="sng" w="9525">
                      <a:solidFill>
                        <a:srgbClr val="343434"/>
                      </a:solidFill>
                      <a:prstDash val="solid"/>
                      <a:round/>
                      <a:headEnd len="sm" w="sm" type="none"/>
                      <a:tailEnd len="sm" w="sm" type="none"/>
                    </a:lnB>
                    <a:solidFill>
                      <a:schemeClr val="accent6"/>
                    </a:solidFill>
                  </a:tcPr>
                </a:tc>
                <a:tc>
                  <a:txBody>
                    <a:bodyPr/>
                    <a:lstStyle/>
                    <a:p>
                      <a:pPr indent="0" lvl="0" marL="0" rtl="0" algn="l">
                        <a:spcBef>
                          <a:spcPts val="0"/>
                        </a:spcBef>
                        <a:spcAft>
                          <a:spcPts val="0"/>
                        </a:spcAft>
                        <a:buNone/>
                      </a:pPr>
                      <a:r>
                        <a:rPr lang="es-AR" sz="1400">
                          <a:latin typeface="Rajdhani"/>
                          <a:ea typeface="Rajdhani"/>
                          <a:cs typeface="Rajdhani"/>
                          <a:sym typeface="Rajdhani"/>
                        </a:rPr>
                        <a:t>Data Manipulation + Arquitectura de datos</a:t>
                      </a:r>
                      <a:endParaRPr sz="1400">
                        <a:latin typeface="Rajdhani"/>
                        <a:ea typeface="Rajdhani"/>
                        <a:cs typeface="Rajdhani"/>
                        <a:sym typeface="Rajdhani"/>
                      </a:endParaRPr>
                    </a:p>
                  </a:txBody>
                  <a:tcPr marT="68575" marB="68575" marR="68575" marL="68575">
                    <a:lnL cap="flat" cmpd="sng" w="9525">
                      <a:solidFill>
                        <a:srgbClr val="343434"/>
                      </a:solidFill>
                      <a:prstDash val="solid"/>
                      <a:round/>
                      <a:headEnd len="sm" w="sm" type="none"/>
                      <a:tailEnd len="sm" w="sm" type="none"/>
                    </a:lnL>
                    <a:lnR cap="flat" cmpd="sng" w="9525">
                      <a:solidFill>
                        <a:srgbClr val="343434"/>
                      </a:solidFill>
                      <a:prstDash val="solid"/>
                      <a:round/>
                      <a:headEnd len="sm" w="sm" type="none"/>
                      <a:tailEnd len="sm" w="sm" type="none"/>
                    </a:lnR>
                    <a:lnT cap="flat" cmpd="sng" w="9525">
                      <a:solidFill>
                        <a:srgbClr val="343434"/>
                      </a:solidFill>
                      <a:prstDash val="solid"/>
                      <a:round/>
                      <a:headEnd len="sm" w="sm" type="none"/>
                      <a:tailEnd len="sm" w="sm" type="none"/>
                    </a:lnT>
                    <a:lnB cap="flat" cmpd="sng" w="9525">
                      <a:solidFill>
                        <a:srgbClr val="343434"/>
                      </a:solidFill>
                      <a:prstDash val="solid"/>
                      <a:round/>
                      <a:headEnd len="sm" w="sm" type="none"/>
                      <a:tailEnd len="sm" w="sm" type="none"/>
                    </a:lnB>
                    <a:solidFill>
                      <a:schemeClr val="accent6"/>
                    </a:solidFill>
                  </a:tcPr>
                </a:tc>
              </a:tr>
              <a:tr h="433950">
                <a:tc>
                  <a:txBody>
                    <a:bodyPr/>
                    <a:lstStyle/>
                    <a:p>
                      <a:pPr indent="0" lvl="0" marL="0" rtl="0" algn="l">
                        <a:spcBef>
                          <a:spcPts val="0"/>
                        </a:spcBef>
                        <a:spcAft>
                          <a:spcPts val="0"/>
                        </a:spcAft>
                        <a:buClr>
                          <a:schemeClr val="dk1"/>
                        </a:buClr>
                        <a:buSzPts val="800"/>
                        <a:buFont typeface="Arial"/>
                        <a:buNone/>
                      </a:pPr>
                      <a:r>
                        <a:rPr b="1" lang="es-AR" sz="1200">
                          <a:latin typeface="Rajdhani"/>
                          <a:ea typeface="Rajdhani"/>
                          <a:cs typeface="Rajdhani"/>
                          <a:sym typeface="Rajdhani"/>
                        </a:rPr>
                        <a:t>Clase 39:  Encuentro sincrónico PI Final III</a:t>
                      </a:r>
                      <a:endParaRPr b="1" sz="1200">
                        <a:latin typeface="Rajdhani"/>
                        <a:ea typeface="Rajdhani"/>
                        <a:cs typeface="Rajdhani"/>
                        <a:sym typeface="Rajdhani"/>
                      </a:endParaRPr>
                    </a:p>
                  </a:txBody>
                  <a:tcPr marT="68575" marB="68575" marR="68575" marL="68575">
                    <a:lnL cap="flat" cmpd="sng" w="9525">
                      <a:solidFill>
                        <a:srgbClr val="343434"/>
                      </a:solidFill>
                      <a:prstDash val="solid"/>
                      <a:round/>
                      <a:headEnd len="sm" w="sm" type="none"/>
                      <a:tailEnd len="sm" w="sm" type="none"/>
                    </a:lnL>
                    <a:lnR cap="flat" cmpd="sng" w="9525">
                      <a:solidFill>
                        <a:srgbClr val="343434"/>
                      </a:solidFill>
                      <a:prstDash val="solid"/>
                      <a:round/>
                      <a:headEnd len="sm" w="sm" type="none"/>
                      <a:tailEnd len="sm" w="sm" type="none"/>
                    </a:lnR>
                    <a:lnT cap="flat" cmpd="sng" w="9525">
                      <a:solidFill>
                        <a:srgbClr val="343434"/>
                      </a:solidFill>
                      <a:prstDash val="solid"/>
                      <a:round/>
                      <a:headEnd len="sm" w="sm" type="none"/>
                      <a:tailEnd len="sm" w="sm" type="none"/>
                    </a:lnT>
                    <a:lnB cap="flat" cmpd="sng" w="9525">
                      <a:solidFill>
                        <a:srgbClr val="343434"/>
                      </a:solidFill>
                      <a:prstDash val="solid"/>
                      <a:round/>
                      <a:headEnd len="sm" w="sm" type="none"/>
                      <a:tailEnd len="sm" w="sm" type="none"/>
                    </a:lnB>
                    <a:solidFill>
                      <a:schemeClr val="accent6"/>
                    </a:solidFill>
                  </a:tcPr>
                </a:tc>
                <a:tc>
                  <a:txBody>
                    <a:bodyPr/>
                    <a:lstStyle/>
                    <a:p>
                      <a:pPr indent="0" lvl="0" marL="0" rtl="0" algn="l">
                        <a:spcBef>
                          <a:spcPts val="0"/>
                        </a:spcBef>
                        <a:spcAft>
                          <a:spcPts val="0"/>
                        </a:spcAft>
                        <a:buNone/>
                      </a:pPr>
                      <a:r>
                        <a:rPr lang="es-AR" sz="1400">
                          <a:latin typeface="Rajdhani"/>
                          <a:ea typeface="Rajdhani"/>
                          <a:cs typeface="Rajdhani"/>
                          <a:sym typeface="Rajdhani"/>
                        </a:rPr>
                        <a:t>Data Visualization</a:t>
                      </a:r>
                      <a:endParaRPr sz="1400">
                        <a:latin typeface="Rajdhani"/>
                        <a:ea typeface="Rajdhani"/>
                        <a:cs typeface="Rajdhani"/>
                        <a:sym typeface="Rajdhani"/>
                      </a:endParaRPr>
                    </a:p>
                  </a:txBody>
                  <a:tcPr marT="68575" marB="68575" marR="68575" marL="68575">
                    <a:lnL cap="flat" cmpd="sng" w="9525">
                      <a:solidFill>
                        <a:srgbClr val="343434"/>
                      </a:solidFill>
                      <a:prstDash val="solid"/>
                      <a:round/>
                      <a:headEnd len="sm" w="sm" type="none"/>
                      <a:tailEnd len="sm" w="sm" type="none"/>
                    </a:lnL>
                    <a:lnR cap="flat" cmpd="sng" w="9525">
                      <a:solidFill>
                        <a:srgbClr val="343434"/>
                      </a:solidFill>
                      <a:prstDash val="solid"/>
                      <a:round/>
                      <a:headEnd len="sm" w="sm" type="none"/>
                      <a:tailEnd len="sm" w="sm" type="none"/>
                    </a:lnR>
                    <a:lnT cap="flat" cmpd="sng" w="9525">
                      <a:solidFill>
                        <a:srgbClr val="343434"/>
                      </a:solidFill>
                      <a:prstDash val="solid"/>
                      <a:round/>
                      <a:headEnd len="sm" w="sm" type="none"/>
                      <a:tailEnd len="sm" w="sm" type="none"/>
                    </a:lnT>
                    <a:lnB cap="flat" cmpd="sng" w="9525">
                      <a:solidFill>
                        <a:srgbClr val="343434"/>
                      </a:solidFill>
                      <a:prstDash val="solid"/>
                      <a:round/>
                      <a:headEnd len="sm" w="sm" type="none"/>
                      <a:tailEnd len="sm" w="sm" type="none"/>
                    </a:lnB>
                    <a:solidFill>
                      <a:schemeClr val="accent6"/>
                    </a:solidFill>
                  </a:tcPr>
                </a:tc>
              </a:tr>
              <a:tr h="436800">
                <a:tc>
                  <a:txBody>
                    <a:bodyPr/>
                    <a:lstStyle/>
                    <a:p>
                      <a:pPr indent="0" lvl="0" marL="0" rtl="0" algn="l">
                        <a:spcBef>
                          <a:spcPts val="0"/>
                        </a:spcBef>
                        <a:spcAft>
                          <a:spcPts val="0"/>
                        </a:spcAft>
                        <a:buClr>
                          <a:schemeClr val="dk1"/>
                        </a:buClr>
                        <a:buSzPts val="800"/>
                        <a:buFont typeface="Arial"/>
                        <a:buNone/>
                      </a:pPr>
                      <a:r>
                        <a:rPr b="1" lang="es-AR" sz="1200">
                          <a:latin typeface="Rajdhani"/>
                          <a:ea typeface="Rajdhani"/>
                          <a:cs typeface="Rajdhani"/>
                          <a:sym typeface="Rajdhani"/>
                        </a:rPr>
                        <a:t>Clase 40: Encuentro sincrónico PI Final: Exposiciones</a:t>
                      </a:r>
                      <a:endParaRPr b="1" sz="1200">
                        <a:latin typeface="Rajdhani"/>
                        <a:ea typeface="Rajdhani"/>
                        <a:cs typeface="Rajdhani"/>
                        <a:sym typeface="Rajdhani"/>
                      </a:endParaRPr>
                    </a:p>
                  </a:txBody>
                  <a:tcPr marT="68575" marB="68575" marR="68575" marL="68575">
                    <a:lnL cap="flat" cmpd="sng" w="9525">
                      <a:solidFill>
                        <a:srgbClr val="343434"/>
                      </a:solidFill>
                      <a:prstDash val="solid"/>
                      <a:round/>
                      <a:headEnd len="sm" w="sm" type="none"/>
                      <a:tailEnd len="sm" w="sm" type="none"/>
                    </a:lnL>
                    <a:lnR cap="flat" cmpd="sng" w="9525">
                      <a:solidFill>
                        <a:srgbClr val="343434"/>
                      </a:solidFill>
                      <a:prstDash val="solid"/>
                      <a:round/>
                      <a:headEnd len="sm" w="sm" type="none"/>
                      <a:tailEnd len="sm" w="sm" type="none"/>
                    </a:lnR>
                    <a:lnT cap="flat" cmpd="sng" w="9525">
                      <a:solidFill>
                        <a:srgbClr val="343434"/>
                      </a:solidFill>
                      <a:prstDash val="solid"/>
                      <a:round/>
                      <a:headEnd len="sm" w="sm" type="none"/>
                      <a:tailEnd len="sm" w="sm" type="none"/>
                    </a:lnT>
                    <a:lnB cap="flat" cmpd="sng" w="9525">
                      <a:solidFill>
                        <a:srgbClr val="343434"/>
                      </a:solidFill>
                      <a:prstDash val="solid"/>
                      <a:round/>
                      <a:headEnd len="sm" w="sm" type="none"/>
                      <a:tailEnd len="sm" w="sm" type="none"/>
                    </a:lnB>
                  </a:tcPr>
                </a:tc>
                <a:tc>
                  <a:txBody>
                    <a:bodyPr/>
                    <a:lstStyle/>
                    <a:p>
                      <a:pPr indent="0" lvl="0" marL="0" rtl="0" algn="l">
                        <a:spcBef>
                          <a:spcPts val="0"/>
                        </a:spcBef>
                        <a:spcAft>
                          <a:spcPts val="0"/>
                        </a:spcAft>
                        <a:buNone/>
                      </a:pPr>
                      <a:r>
                        <a:rPr lang="es-AR">
                          <a:latin typeface="Rajdhani"/>
                          <a:ea typeface="Rajdhani"/>
                          <a:cs typeface="Rajdhani"/>
                          <a:sym typeface="Rajdhani"/>
                        </a:rPr>
                        <a:t>Presentación</a:t>
                      </a:r>
                      <a:r>
                        <a:rPr lang="es-AR" sz="1400">
                          <a:latin typeface="Rajdhani"/>
                          <a:ea typeface="Rajdhani"/>
                          <a:cs typeface="Rajdhani"/>
                          <a:sym typeface="Rajdhani"/>
                        </a:rPr>
                        <a:t> + Insights + Retrospectiva</a:t>
                      </a:r>
                      <a:endParaRPr sz="1400">
                        <a:latin typeface="Rajdhani"/>
                        <a:ea typeface="Rajdhani"/>
                        <a:cs typeface="Rajdhani"/>
                        <a:sym typeface="Rajdhani"/>
                      </a:endParaRPr>
                    </a:p>
                  </a:txBody>
                  <a:tcPr marT="68575" marB="68575" marR="68575" marL="68575">
                    <a:lnL cap="flat" cmpd="sng" w="9525">
                      <a:solidFill>
                        <a:srgbClr val="343434"/>
                      </a:solidFill>
                      <a:prstDash val="solid"/>
                      <a:round/>
                      <a:headEnd len="sm" w="sm" type="none"/>
                      <a:tailEnd len="sm" w="sm" type="none"/>
                    </a:lnL>
                    <a:lnR cap="flat" cmpd="sng" w="9525">
                      <a:solidFill>
                        <a:srgbClr val="343434"/>
                      </a:solidFill>
                      <a:prstDash val="solid"/>
                      <a:round/>
                      <a:headEnd len="sm" w="sm" type="none"/>
                      <a:tailEnd len="sm" w="sm" type="none"/>
                    </a:lnR>
                    <a:lnT cap="flat" cmpd="sng" w="9525">
                      <a:solidFill>
                        <a:srgbClr val="343434"/>
                      </a:solidFill>
                      <a:prstDash val="solid"/>
                      <a:round/>
                      <a:headEnd len="sm" w="sm" type="none"/>
                      <a:tailEnd len="sm" w="sm" type="none"/>
                    </a:lnT>
                    <a:lnB cap="flat" cmpd="sng" w="9525">
                      <a:solidFill>
                        <a:srgbClr val="343434"/>
                      </a:solidFill>
                      <a:prstDash val="solid"/>
                      <a:round/>
                      <a:headEnd len="sm" w="sm" type="none"/>
                      <a:tailEnd len="sm" w="sm" type="none"/>
                    </a:lnB>
                  </a:tcPr>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5" name="Shape 665"/>
        <p:cNvGrpSpPr/>
        <p:nvPr/>
      </p:nvGrpSpPr>
      <p:grpSpPr>
        <a:xfrm>
          <a:off x="0" y="0"/>
          <a:ext cx="0" cy="0"/>
          <a:chOff x="0" y="0"/>
          <a:chExt cx="0" cy="0"/>
        </a:xfrm>
      </p:grpSpPr>
      <p:sp>
        <p:nvSpPr>
          <p:cNvPr id="666" name="Google Shape;666;p65"/>
          <p:cNvSpPr txBox="1"/>
          <p:nvPr>
            <p:ph type="title"/>
          </p:nvPr>
        </p:nvSpPr>
        <p:spPr>
          <a:xfrm>
            <a:off x="4861025" y="988675"/>
            <a:ext cx="4173600" cy="28602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s-AR" sz="4800"/>
              <a:t>Workshops: Entregables </a:t>
            </a:r>
            <a:endParaRPr sz="48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1" name="Shape 671"/>
        <p:cNvGrpSpPr/>
        <p:nvPr/>
      </p:nvGrpSpPr>
      <p:grpSpPr>
        <a:xfrm>
          <a:off x="0" y="0"/>
          <a:ext cx="0" cy="0"/>
          <a:chOff x="0" y="0"/>
          <a:chExt cx="0" cy="0"/>
        </a:xfrm>
      </p:grpSpPr>
      <p:sp>
        <p:nvSpPr>
          <p:cNvPr id="672" name="Google Shape;672;p66"/>
          <p:cNvSpPr txBox="1"/>
          <p:nvPr>
            <p:ph idx="1" type="subTitle"/>
          </p:nvPr>
        </p:nvSpPr>
        <p:spPr>
          <a:xfrm>
            <a:off x="117700" y="4778625"/>
            <a:ext cx="5707200" cy="39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AR"/>
              <a:t>Data Analytics</a:t>
            </a:r>
            <a:endParaRPr/>
          </a:p>
        </p:txBody>
      </p:sp>
      <p:sp>
        <p:nvSpPr>
          <p:cNvPr id="673" name="Google Shape;673;p66"/>
          <p:cNvSpPr txBox="1"/>
          <p:nvPr>
            <p:ph type="title"/>
          </p:nvPr>
        </p:nvSpPr>
        <p:spPr>
          <a:xfrm>
            <a:off x="117600" y="141725"/>
            <a:ext cx="8918400" cy="9774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s-AR"/>
              <a:t>Encuentro sincrónico PI Final I</a:t>
            </a:r>
            <a:endParaRPr/>
          </a:p>
        </p:txBody>
      </p:sp>
      <p:sp>
        <p:nvSpPr>
          <p:cNvPr id="674" name="Google Shape;674;p66"/>
          <p:cNvSpPr/>
          <p:nvPr/>
        </p:nvSpPr>
        <p:spPr>
          <a:xfrm>
            <a:off x="1388800" y="2486450"/>
            <a:ext cx="1254900" cy="1020900"/>
          </a:xfrm>
          <a:prstGeom prst="rect">
            <a:avLst/>
          </a:prstGeom>
          <a:solidFill>
            <a:srgbClr val="FFE599"/>
          </a:solidFill>
          <a:ln>
            <a:noFill/>
          </a:ln>
          <a:effectLst>
            <a:outerShdw blurRad="57150" rotWithShape="0" algn="bl" dir="5400000" dist="85725">
              <a:srgbClr val="D9D9D9">
                <a:alpha val="50000"/>
              </a:srgbClr>
            </a:outerShdw>
          </a:effectLst>
        </p:spPr>
        <p:txBody>
          <a:bodyPr anchorCtr="0" anchor="ctr" bIns="68575" lIns="68575" spcFirstLastPara="1" rIns="68575" wrap="square" tIns="68575">
            <a:noAutofit/>
          </a:bodyPr>
          <a:lstStyle/>
          <a:p>
            <a:pPr indent="0" lvl="0" marL="0" rtl="0" algn="ctr">
              <a:spcBef>
                <a:spcPts val="0"/>
              </a:spcBef>
              <a:spcAft>
                <a:spcPts val="0"/>
              </a:spcAft>
              <a:buNone/>
            </a:pPr>
            <a:r>
              <a:rPr lang="es-AR" sz="1100">
                <a:latin typeface="Raleway"/>
                <a:ea typeface="Raleway"/>
                <a:cs typeface="Raleway"/>
                <a:sym typeface="Raleway"/>
              </a:rPr>
              <a:t>DEFINICIÓN DE OBJETIVO DEL TPI FINAL</a:t>
            </a:r>
            <a:endParaRPr sz="1100">
              <a:latin typeface="Raleway"/>
              <a:ea typeface="Raleway"/>
              <a:cs typeface="Raleway"/>
              <a:sym typeface="Raleway"/>
            </a:endParaRPr>
          </a:p>
        </p:txBody>
      </p:sp>
      <p:cxnSp>
        <p:nvCxnSpPr>
          <p:cNvPr id="675" name="Google Shape;675;p66"/>
          <p:cNvCxnSpPr/>
          <p:nvPr/>
        </p:nvCxnSpPr>
        <p:spPr>
          <a:xfrm>
            <a:off x="2737800" y="1300444"/>
            <a:ext cx="4800" cy="3444900"/>
          </a:xfrm>
          <a:prstGeom prst="straightConnector1">
            <a:avLst/>
          </a:prstGeom>
          <a:noFill/>
          <a:ln cap="flat" cmpd="sng" w="9525">
            <a:solidFill>
              <a:srgbClr val="D9D9D9"/>
            </a:solidFill>
            <a:prstDash val="solid"/>
            <a:round/>
            <a:headEnd len="med" w="med" type="none"/>
            <a:tailEnd len="med" w="med" type="none"/>
          </a:ln>
        </p:spPr>
      </p:cxnSp>
      <p:cxnSp>
        <p:nvCxnSpPr>
          <p:cNvPr id="676" name="Google Shape;676;p66"/>
          <p:cNvCxnSpPr/>
          <p:nvPr/>
        </p:nvCxnSpPr>
        <p:spPr>
          <a:xfrm flipH="1">
            <a:off x="5746481" y="1300444"/>
            <a:ext cx="5400" cy="3422100"/>
          </a:xfrm>
          <a:prstGeom prst="straightConnector1">
            <a:avLst/>
          </a:prstGeom>
          <a:noFill/>
          <a:ln cap="flat" cmpd="sng" w="9525">
            <a:solidFill>
              <a:srgbClr val="D9D9D9"/>
            </a:solidFill>
            <a:prstDash val="solid"/>
            <a:round/>
            <a:headEnd len="med" w="med" type="none"/>
            <a:tailEnd len="med" w="med" type="none"/>
          </a:ln>
        </p:spPr>
      </p:cxnSp>
      <p:sp>
        <p:nvSpPr>
          <p:cNvPr id="677" name="Google Shape;677;p66"/>
          <p:cNvSpPr txBox="1"/>
          <p:nvPr/>
        </p:nvSpPr>
        <p:spPr>
          <a:xfrm>
            <a:off x="6398156" y="1328963"/>
            <a:ext cx="1626000" cy="3561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b="1" lang="es-AR" sz="1400">
                <a:latin typeface="Raleway"/>
                <a:ea typeface="Raleway"/>
                <a:cs typeface="Raleway"/>
                <a:sym typeface="Raleway"/>
              </a:rPr>
              <a:t>DONE</a:t>
            </a:r>
            <a:endParaRPr b="1" sz="1400">
              <a:latin typeface="Raleway"/>
              <a:ea typeface="Raleway"/>
              <a:cs typeface="Raleway"/>
              <a:sym typeface="Raleway"/>
            </a:endParaRPr>
          </a:p>
        </p:txBody>
      </p:sp>
      <p:sp>
        <p:nvSpPr>
          <p:cNvPr id="678" name="Google Shape;678;p66"/>
          <p:cNvSpPr txBox="1"/>
          <p:nvPr/>
        </p:nvSpPr>
        <p:spPr>
          <a:xfrm>
            <a:off x="3427181" y="1328963"/>
            <a:ext cx="1626000" cy="3561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b="1" lang="es-AR" sz="1400">
                <a:latin typeface="Raleway"/>
                <a:ea typeface="Raleway"/>
                <a:cs typeface="Raleway"/>
                <a:sym typeface="Raleway"/>
              </a:rPr>
              <a:t>PROGRESS</a:t>
            </a:r>
            <a:endParaRPr b="1" sz="1400">
              <a:latin typeface="Raleway"/>
              <a:ea typeface="Raleway"/>
              <a:cs typeface="Raleway"/>
              <a:sym typeface="Raleway"/>
            </a:endParaRPr>
          </a:p>
        </p:txBody>
      </p:sp>
      <p:sp>
        <p:nvSpPr>
          <p:cNvPr id="679" name="Google Shape;679;p66"/>
          <p:cNvSpPr txBox="1"/>
          <p:nvPr/>
        </p:nvSpPr>
        <p:spPr>
          <a:xfrm>
            <a:off x="579675" y="1328963"/>
            <a:ext cx="1626000" cy="3561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b="1" lang="es-AR" sz="1400">
                <a:latin typeface="Raleway"/>
                <a:ea typeface="Raleway"/>
                <a:cs typeface="Raleway"/>
                <a:sym typeface="Raleway"/>
              </a:rPr>
              <a:t>TO-DO</a:t>
            </a:r>
            <a:endParaRPr b="1" sz="1400">
              <a:latin typeface="Raleway"/>
              <a:ea typeface="Raleway"/>
              <a:cs typeface="Raleway"/>
              <a:sym typeface="Raleway"/>
            </a:endParaRPr>
          </a:p>
        </p:txBody>
      </p:sp>
      <p:sp>
        <p:nvSpPr>
          <p:cNvPr id="680" name="Google Shape;680;p66"/>
          <p:cNvSpPr/>
          <p:nvPr/>
        </p:nvSpPr>
        <p:spPr>
          <a:xfrm>
            <a:off x="346188" y="3419919"/>
            <a:ext cx="1254900" cy="1020900"/>
          </a:xfrm>
          <a:prstGeom prst="rect">
            <a:avLst/>
          </a:prstGeom>
          <a:solidFill>
            <a:srgbClr val="FFE599"/>
          </a:solidFill>
          <a:ln>
            <a:noFill/>
          </a:ln>
          <a:effectLst>
            <a:outerShdw blurRad="57150" rotWithShape="0" algn="bl" dir="5400000" dist="85725">
              <a:srgbClr val="D9D9D9">
                <a:alpha val="50000"/>
              </a:srgbClr>
            </a:outerShdw>
          </a:effectLst>
        </p:spPr>
        <p:txBody>
          <a:bodyPr anchorCtr="0" anchor="ctr" bIns="68575" lIns="68575" spcFirstLastPara="1" rIns="68575" wrap="square" tIns="68575">
            <a:noAutofit/>
          </a:bodyPr>
          <a:lstStyle/>
          <a:p>
            <a:pPr indent="0" lvl="0" marL="0" rtl="0" algn="ctr">
              <a:spcBef>
                <a:spcPts val="0"/>
              </a:spcBef>
              <a:spcAft>
                <a:spcPts val="0"/>
              </a:spcAft>
              <a:buNone/>
            </a:pPr>
            <a:r>
              <a:rPr lang="es-AR" sz="1100">
                <a:latin typeface="Raleway"/>
                <a:ea typeface="Raleway"/>
                <a:cs typeface="Raleway"/>
                <a:sym typeface="Raleway"/>
              </a:rPr>
              <a:t>DETALLE DE INDICADORES Y DIMENSIONES MÁS RELEVANTES</a:t>
            </a:r>
            <a:endParaRPr sz="1100">
              <a:latin typeface="Raleway"/>
              <a:ea typeface="Raleway"/>
              <a:cs typeface="Raleway"/>
              <a:sym typeface="Raleway"/>
            </a:endParaRPr>
          </a:p>
        </p:txBody>
      </p:sp>
      <p:sp>
        <p:nvSpPr>
          <p:cNvPr id="681" name="Google Shape;681;p66"/>
          <p:cNvSpPr/>
          <p:nvPr/>
        </p:nvSpPr>
        <p:spPr>
          <a:xfrm>
            <a:off x="204825" y="1809325"/>
            <a:ext cx="1186800" cy="896100"/>
          </a:xfrm>
          <a:prstGeom prst="rect">
            <a:avLst/>
          </a:prstGeom>
          <a:solidFill>
            <a:srgbClr val="FFE599"/>
          </a:solidFill>
          <a:ln>
            <a:noFill/>
          </a:ln>
          <a:effectLst>
            <a:outerShdw blurRad="57150" rotWithShape="0" algn="bl" dir="5400000" dist="85725">
              <a:srgbClr val="D9D9D9">
                <a:alpha val="50000"/>
              </a:srgbClr>
            </a:outerShdw>
          </a:effectLst>
        </p:spPr>
        <p:txBody>
          <a:bodyPr anchorCtr="0" anchor="ctr" bIns="68575" lIns="68575" spcFirstLastPara="1" rIns="68575" wrap="square" tIns="68575">
            <a:noAutofit/>
          </a:bodyPr>
          <a:lstStyle/>
          <a:p>
            <a:pPr indent="0" lvl="0" marL="0" rtl="0" algn="ctr">
              <a:spcBef>
                <a:spcPts val="0"/>
              </a:spcBef>
              <a:spcAft>
                <a:spcPts val="0"/>
              </a:spcAft>
              <a:buNone/>
            </a:pPr>
            <a:r>
              <a:rPr lang="es-AR" sz="1100">
                <a:latin typeface="Raleway"/>
                <a:ea typeface="Raleway"/>
                <a:cs typeface="Raleway"/>
                <a:sym typeface="Raleway"/>
              </a:rPr>
              <a:t>ANÁLISIS</a:t>
            </a:r>
            <a:r>
              <a:rPr lang="es-AR" sz="1100">
                <a:latin typeface="Raleway"/>
                <a:ea typeface="Raleway"/>
                <a:cs typeface="Raleway"/>
                <a:sym typeface="Raleway"/>
              </a:rPr>
              <a:t> EXPLORATORIO</a:t>
            </a:r>
            <a:endParaRPr sz="1100">
              <a:latin typeface="Raleway"/>
              <a:ea typeface="Raleway"/>
              <a:cs typeface="Raleway"/>
              <a:sym typeface="Raleway"/>
            </a:endParaRPr>
          </a:p>
        </p:txBody>
      </p:sp>
      <p:sp>
        <p:nvSpPr>
          <p:cNvPr id="682" name="Google Shape;682;p66"/>
          <p:cNvSpPr txBox="1"/>
          <p:nvPr/>
        </p:nvSpPr>
        <p:spPr>
          <a:xfrm>
            <a:off x="7364823" y="3180227"/>
            <a:ext cx="1473000" cy="1291200"/>
          </a:xfrm>
          <a:prstGeom prst="rect">
            <a:avLst/>
          </a:prstGeom>
          <a:gradFill>
            <a:gsLst>
              <a:gs pos="0">
                <a:srgbClr val="FFFFFF"/>
              </a:gs>
              <a:gs pos="100000">
                <a:srgbClr val="EFEFEF"/>
              </a:gs>
            </a:gsLst>
            <a:path path="circle">
              <a:fillToRect b="50%" l="50%" r="50%" t="50%"/>
            </a:path>
            <a:tileRect/>
          </a:gradFill>
          <a:ln>
            <a:noFill/>
          </a:ln>
          <a:effectLst>
            <a:outerShdw blurRad="57150" rotWithShape="0" algn="bl" dir="5400000" dist="76200">
              <a:srgbClr val="000000">
                <a:alpha val="50000"/>
              </a:srgbClr>
            </a:outerShdw>
          </a:effectLst>
        </p:spPr>
        <p:txBody>
          <a:bodyPr anchorCtr="0" anchor="ctr" bIns="68575" lIns="68575" spcFirstLastPara="1" rIns="68575" wrap="square" tIns="68575">
            <a:noAutofit/>
          </a:bodyPr>
          <a:lstStyle/>
          <a:p>
            <a:pPr indent="0" lvl="0" marL="0" rtl="0" algn="ctr">
              <a:spcBef>
                <a:spcPts val="0"/>
              </a:spcBef>
              <a:spcAft>
                <a:spcPts val="0"/>
              </a:spcAft>
              <a:buNone/>
            </a:pPr>
            <a:r>
              <a:rPr b="1" i="1" lang="es-AR" sz="1100">
                <a:solidFill>
                  <a:srgbClr val="999999"/>
                </a:solidFill>
                <a:latin typeface="Raleway"/>
                <a:ea typeface="Raleway"/>
                <a:cs typeface="Raleway"/>
                <a:sym typeface="Raleway"/>
              </a:rPr>
              <a:t>OBJETIVO</a:t>
            </a:r>
            <a:r>
              <a:rPr i="1" lang="es-AR" sz="1100">
                <a:solidFill>
                  <a:srgbClr val="999999"/>
                </a:solidFill>
                <a:latin typeface="Raleway"/>
                <a:ea typeface="Raleway"/>
                <a:cs typeface="Raleway"/>
                <a:sym typeface="Raleway"/>
              </a:rPr>
              <a:t>:</a:t>
            </a:r>
            <a:br>
              <a:rPr i="1" lang="es-AR" sz="1100">
                <a:solidFill>
                  <a:srgbClr val="999999"/>
                </a:solidFill>
                <a:latin typeface="Raleway"/>
                <a:ea typeface="Raleway"/>
                <a:cs typeface="Raleway"/>
                <a:sym typeface="Raleway"/>
              </a:rPr>
            </a:br>
            <a:r>
              <a:rPr i="1" lang="es-AR" sz="1100">
                <a:solidFill>
                  <a:srgbClr val="999999"/>
                </a:solidFill>
                <a:latin typeface="Raleway"/>
                <a:ea typeface="Raleway"/>
                <a:cs typeface="Raleway"/>
                <a:sym typeface="Raleway"/>
              </a:rPr>
              <a:t>TENERLO COMPLETO EN EL PRIMER  WORKSHOP. </a:t>
            </a:r>
            <a:endParaRPr i="1" sz="1100">
              <a:solidFill>
                <a:srgbClr val="999999"/>
              </a:solidFill>
              <a:latin typeface="Raleway"/>
              <a:ea typeface="Raleway"/>
              <a:cs typeface="Raleway"/>
              <a:sym typeface="Raleway"/>
            </a:endParaRPr>
          </a:p>
        </p:txBody>
      </p:sp>
      <p:sp>
        <p:nvSpPr>
          <p:cNvPr id="683" name="Google Shape;683;p66"/>
          <p:cNvSpPr/>
          <p:nvPr/>
        </p:nvSpPr>
        <p:spPr>
          <a:xfrm>
            <a:off x="7539127" y="2164350"/>
            <a:ext cx="1124400" cy="814800"/>
          </a:xfrm>
          <a:prstGeom prst="rect">
            <a:avLst/>
          </a:prstGeom>
          <a:solidFill>
            <a:srgbClr val="FFE599"/>
          </a:solidFill>
          <a:ln>
            <a:noFill/>
          </a:ln>
          <a:effectLst>
            <a:outerShdw blurRad="57150" rotWithShape="0" algn="bl" dir="5400000" dist="85725">
              <a:srgbClr val="D9D9D9">
                <a:alpha val="50000"/>
              </a:srgbClr>
            </a:outerShdw>
          </a:effectLst>
        </p:spPr>
        <p:txBody>
          <a:bodyPr anchorCtr="0" anchor="ctr" bIns="68575" lIns="68575" spcFirstLastPara="1" rIns="68575" wrap="square" tIns="68575">
            <a:noAutofit/>
          </a:bodyPr>
          <a:lstStyle/>
          <a:p>
            <a:pPr indent="0" lvl="0" marL="0" rtl="0" algn="ctr">
              <a:spcBef>
                <a:spcPts val="0"/>
              </a:spcBef>
              <a:spcAft>
                <a:spcPts val="0"/>
              </a:spcAft>
              <a:buNone/>
            </a:pPr>
            <a:r>
              <a:rPr lang="es-AR" sz="1100">
                <a:latin typeface="Raleway"/>
                <a:ea typeface="Raleway"/>
                <a:cs typeface="Raleway"/>
                <a:sym typeface="Raleway"/>
              </a:rPr>
              <a:t>Estrategia de Medición</a:t>
            </a:r>
            <a:endParaRPr sz="1100">
              <a:latin typeface="Raleway"/>
              <a:ea typeface="Raleway"/>
              <a:cs typeface="Raleway"/>
              <a:sym typeface="Raleway"/>
            </a:endParaRPr>
          </a:p>
          <a:p>
            <a:pPr indent="0" lvl="0" marL="0" rtl="0" algn="ctr">
              <a:spcBef>
                <a:spcPts val="0"/>
              </a:spcBef>
              <a:spcAft>
                <a:spcPts val="0"/>
              </a:spcAft>
              <a:buNone/>
            </a:pPr>
            <a:r>
              <a:rPr lang="es-AR" sz="1100">
                <a:latin typeface="Raleway"/>
                <a:ea typeface="Raleway"/>
                <a:cs typeface="Raleway"/>
                <a:sym typeface="Raleway"/>
              </a:rPr>
              <a:t>(KPIs, dimensiones)</a:t>
            </a:r>
            <a:endParaRPr sz="1100">
              <a:latin typeface="Raleway"/>
              <a:ea typeface="Raleway"/>
              <a:cs typeface="Raleway"/>
              <a:sym typeface="Raleway"/>
            </a:endParaRPr>
          </a:p>
        </p:txBody>
      </p:sp>
      <p:sp>
        <p:nvSpPr>
          <p:cNvPr id="684" name="Google Shape;684;p66"/>
          <p:cNvSpPr/>
          <p:nvPr/>
        </p:nvSpPr>
        <p:spPr>
          <a:xfrm>
            <a:off x="6046556" y="1781031"/>
            <a:ext cx="1023600" cy="846000"/>
          </a:xfrm>
          <a:prstGeom prst="rect">
            <a:avLst/>
          </a:prstGeom>
          <a:solidFill>
            <a:srgbClr val="FFE599"/>
          </a:solidFill>
          <a:ln>
            <a:noFill/>
          </a:ln>
          <a:effectLst>
            <a:outerShdw blurRad="57150" rotWithShape="0" algn="bl" dir="5400000" dist="85725">
              <a:srgbClr val="D9D9D9">
                <a:alpha val="50000"/>
              </a:srgbClr>
            </a:outerShdw>
          </a:effectLst>
        </p:spPr>
        <p:txBody>
          <a:bodyPr anchorCtr="0" anchor="ctr" bIns="68575" lIns="68575" spcFirstLastPara="1" rIns="68575" wrap="square" tIns="68575">
            <a:noAutofit/>
          </a:bodyPr>
          <a:lstStyle/>
          <a:p>
            <a:pPr indent="0" lvl="0" marL="0" rtl="0" algn="ctr">
              <a:spcBef>
                <a:spcPts val="0"/>
              </a:spcBef>
              <a:spcAft>
                <a:spcPts val="0"/>
              </a:spcAft>
              <a:buNone/>
            </a:pPr>
            <a:r>
              <a:rPr lang="es-AR" sz="1100">
                <a:latin typeface="Raleway"/>
                <a:ea typeface="Raleway"/>
                <a:cs typeface="Raleway"/>
                <a:sym typeface="Raleway"/>
              </a:rPr>
              <a:t>TEMÁTICA ELEGIDA: Objetivos</a:t>
            </a:r>
            <a:endParaRPr sz="1100">
              <a:latin typeface="Raleway"/>
              <a:ea typeface="Raleway"/>
              <a:cs typeface="Raleway"/>
              <a:sym typeface="Raleway"/>
            </a:endParaRPr>
          </a:p>
        </p:txBody>
      </p:sp>
      <p:sp>
        <p:nvSpPr>
          <p:cNvPr id="685" name="Google Shape;685;p66"/>
          <p:cNvSpPr/>
          <p:nvPr/>
        </p:nvSpPr>
        <p:spPr>
          <a:xfrm>
            <a:off x="5964938" y="3789788"/>
            <a:ext cx="1186800" cy="781800"/>
          </a:xfrm>
          <a:prstGeom prst="rect">
            <a:avLst/>
          </a:prstGeom>
          <a:solidFill>
            <a:srgbClr val="CFE2F3"/>
          </a:solidFill>
          <a:ln>
            <a:noFill/>
          </a:ln>
          <a:effectLst>
            <a:outerShdw blurRad="57150" rotWithShape="0" algn="bl" dir="5400000" dist="85725">
              <a:srgbClr val="D9D9D9">
                <a:alpha val="50000"/>
              </a:srgbClr>
            </a:outerShdw>
          </a:effectLst>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None/>
            </a:pPr>
            <a:r>
              <a:rPr lang="es-AR" sz="1100">
                <a:latin typeface="Raleway"/>
                <a:ea typeface="Raleway"/>
                <a:cs typeface="Raleway"/>
                <a:sym typeface="Raleway"/>
              </a:rPr>
              <a:t>HERRAMIENTA ELEGIDA</a:t>
            </a:r>
            <a:endParaRPr sz="1100">
              <a:latin typeface="Raleway"/>
              <a:ea typeface="Raleway"/>
              <a:cs typeface="Raleway"/>
              <a:sym typeface="Raleway"/>
            </a:endParaRPr>
          </a:p>
        </p:txBody>
      </p:sp>
      <p:sp>
        <p:nvSpPr>
          <p:cNvPr id="686" name="Google Shape;686;p66"/>
          <p:cNvSpPr/>
          <p:nvPr/>
        </p:nvSpPr>
        <p:spPr>
          <a:xfrm>
            <a:off x="6122756" y="2771631"/>
            <a:ext cx="1023600" cy="846000"/>
          </a:xfrm>
          <a:prstGeom prst="rect">
            <a:avLst/>
          </a:prstGeom>
          <a:solidFill>
            <a:srgbClr val="FFE599"/>
          </a:solidFill>
          <a:ln>
            <a:noFill/>
          </a:ln>
          <a:effectLst>
            <a:outerShdw blurRad="57150" rotWithShape="0" algn="bl" dir="5400000" dist="85725">
              <a:srgbClr val="D9D9D9">
                <a:alpha val="50000"/>
              </a:srgbClr>
            </a:outerShdw>
          </a:effectLst>
        </p:spPr>
        <p:txBody>
          <a:bodyPr anchorCtr="0" anchor="ctr" bIns="68575" lIns="68575" spcFirstLastPara="1" rIns="68575" wrap="square" tIns="68575">
            <a:noAutofit/>
          </a:bodyPr>
          <a:lstStyle/>
          <a:p>
            <a:pPr indent="0" lvl="0" marL="0" rtl="0" algn="ctr">
              <a:spcBef>
                <a:spcPts val="0"/>
              </a:spcBef>
              <a:spcAft>
                <a:spcPts val="0"/>
              </a:spcAft>
              <a:buNone/>
            </a:pPr>
            <a:r>
              <a:rPr lang="es-AR" sz="1100">
                <a:latin typeface="Raleway"/>
                <a:ea typeface="Raleway"/>
                <a:cs typeface="Raleway"/>
                <a:sym typeface="Raleway"/>
              </a:rPr>
              <a:t>Comprender datasets</a:t>
            </a:r>
            <a:endParaRPr sz="1100">
              <a:latin typeface="Raleway"/>
              <a:ea typeface="Raleway"/>
              <a:cs typeface="Raleway"/>
              <a:sym typeface="Raleway"/>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1" name="Shape 691"/>
        <p:cNvGrpSpPr/>
        <p:nvPr/>
      </p:nvGrpSpPr>
      <p:grpSpPr>
        <a:xfrm>
          <a:off x="0" y="0"/>
          <a:ext cx="0" cy="0"/>
          <a:chOff x="0" y="0"/>
          <a:chExt cx="0" cy="0"/>
        </a:xfrm>
      </p:grpSpPr>
      <p:sp>
        <p:nvSpPr>
          <p:cNvPr id="692" name="Google Shape;692;p67"/>
          <p:cNvSpPr txBox="1"/>
          <p:nvPr>
            <p:ph idx="1" type="subTitle"/>
          </p:nvPr>
        </p:nvSpPr>
        <p:spPr>
          <a:xfrm>
            <a:off x="117700" y="4778625"/>
            <a:ext cx="5707200" cy="39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AR"/>
              <a:t>Data Analytics</a:t>
            </a:r>
            <a:endParaRPr/>
          </a:p>
        </p:txBody>
      </p:sp>
      <p:sp>
        <p:nvSpPr>
          <p:cNvPr id="693" name="Google Shape;693;p67"/>
          <p:cNvSpPr txBox="1"/>
          <p:nvPr>
            <p:ph type="title"/>
          </p:nvPr>
        </p:nvSpPr>
        <p:spPr>
          <a:xfrm>
            <a:off x="117600" y="141725"/>
            <a:ext cx="8918400" cy="9774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s-AR"/>
              <a:t>Encuentro sincrónico PI Final I</a:t>
            </a:r>
            <a:endParaRPr/>
          </a:p>
        </p:txBody>
      </p:sp>
      <p:sp>
        <p:nvSpPr>
          <p:cNvPr id="694" name="Google Shape;694;p67"/>
          <p:cNvSpPr txBox="1"/>
          <p:nvPr/>
        </p:nvSpPr>
        <p:spPr>
          <a:xfrm>
            <a:off x="363775" y="1211800"/>
            <a:ext cx="8330100" cy="2076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s-AR" sz="1900">
                <a:solidFill>
                  <a:srgbClr val="434343"/>
                </a:solidFill>
                <a:latin typeface="Open Sans"/>
                <a:ea typeface="Open Sans"/>
                <a:cs typeface="Open Sans"/>
                <a:sym typeface="Open Sans"/>
              </a:rPr>
              <a:t>¿Qué van a entregar en la primera clase sincrónica?</a:t>
            </a:r>
            <a:endParaRPr b="1" sz="1900">
              <a:solidFill>
                <a:srgbClr val="434343"/>
              </a:solidFill>
              <a:latin typeface="Open Sans"/>
              <a:ea typeface="Open Sans"/>
              <a:cs typeface="Open Sans"/>
              <a:sym typeface="Open Sans"/>
            </a:endParaRPr>
          </a:p>
          <a:p>
            <a:pPr indent="0" lvl="0" marL="0" rtl="0" algn="l">
              <a:lnSpc>
                <a:spcPct val="115000"/>
              </a:lnSpc>
              <a:spcBef>
                <a:spcPts val="0"/>
              </a:spcBef>
              <a:spcAft>
                <a:spcPts val="0"/>
              </a:spcAft>
              <a:buNone/>
            </a:pPr>
            <a:r>
              <a:rPr lang="es-AR" sz="1700">
                <a:solidFill>
                  <a:srgbClr val="434343"/>
                </a:solidFill>
                <a:latin typeface="Open Sans"/>
                <a:ea typeface="Open Sans"/>
                <a:cs typeface="Open Sans"/>
                <a:sym typeface="Open Sans"/>
              </a:rPr>
              <a:t>Un documento tipo especificación funcional en su carpeta de Drive que contenga:</a:t>
            </a:r>
            <a:endParaRPr sz="1700">
              <a:solidFill>
                <a:srgbClr val="434343"/>
              </a:solidFill>
              <a:latin typeface="Open Sans"/>
              <a:ea typeface="Open Sans"/>
              <a:cs typeface="Open Sans"/>
              <a:sym typeface="Open Sans"/>
            </a:endParaRPr>
          </a:p>
          <a:p>
            <a:pPr indent="-266700" lvl="0" marL="1028700" rtl="0" algn="l">
              <a:lnSpc>
                <a:spcPct val="115000"/>
              </a:lnSpc>
              <a:spcBef>
                <a:spcPts val="0"/>
              </a:spcBef>
              <a:spcAft>
                <a:spcPts val="0"/>
              </a:spcAft>
              <a:buClr>
                <a:srgbClr val="434343"/>
              </a:buClr>
              <a:buSzPts val="1600"/>
              <a:buFont typeface="Open Sans"/>
              <a:buAutoNum type="arabicPeriod"/>
            </a:pPr>
            <a:r>
              <a:rPr b="1" lang="es-AR" sz="1600">
                <a:solidFill>
                  <a:srgbClr val="434343"/>
                </a:solidFill>
                <a:latin typeface="Open Sans"/>
                <a:ea typeface="Open Sans"/>
                <a:cs typeface="Open Sans"/>
                <a:sym typeface="Open Sans"/>
              </a:rPr>
              <a:t>Breve descripción del proyecto.</a:t>
            </a:r>
            <a:endParaRPr b="1" sz="1600">
              <a:solidFill>
                <a:srgbClr val="434343"/>
              </a:solidFill>
              <a:latin typeface="Open Sans"/>
              <a:ea typeface="Open Sans"/>
              <a:cs typeface="Open Sans"/>
              <a:sym typeface="Open Sans"/>
            </a:endParaRPr>
          </a:p>
          <a:p>
            <a:pPr indent="-266700" lvl="0" marL="1028700" rtl="0" algn="l">
              <a:lnSpc>
                <a:spcPct val="115000"/>
              </a:lnSpc>
              <a:spcBef>
                <a:spcPts val="0"/>
              </a:spcBef>
              <a:spcAft>
                <a:spcPts val="0"/>
              </a:spcAft>
              <a:buClr>
                <a:srgbClr val="434343"/>
              </a:buClr>
              <a:buSzPts val="1600"/>
              <a:buFont typeface="Open Sans"/>
              <a:buAutoNum type="arabicPeriod"/>
            </a:pPr>
            <a:r>
              <a:rPr b="1" lang="es-AR" sz="1600">
                <a:solidFill>
                  <a:srgbClr val="434343"/>
                </a:solidFill>
                <a:latin typeface="Open Sans"/>
                <a:ea typeface="Open Sans"/>
                <a:cs typeface="Open Sans"/>
                <a:sym typeface="Open Sans"/>
              </a:rPr>
              <a:t>Objetivo.</a:t>
            </a:r>
            <a:endParaRPr b="1" sz="1600">
              <a:solidFill>
                <a:srgbClr val="434343"/>
              </a:solidFill>
              <a:latin typeface="Open Sans"/>
              <a:ea typeface="Open Sans"/>
              <a:cs typeface="Open Sans"/>
              <a:sym typeface="Open Sans"/>
            </a:endParaRPr>
          </a:p>
          <a:p>
            <a:pPr indent="-266700" lvl="0" marL="1028700" rtl="0" algn="l">
              <a:lnSpc>
                <a:spcPct val="115000"/>
              </a:lnSpc>
              <a:spcBef>
                <a:spcPts val="0"/>
              </a:spcBef>
              <a:spcAft>
                <a:spcPts val="0"/>
              </a:spcAft>
              <a:buClr>
                <a:srgbClr val="434343"/>
              </a:buClr>
              <a:buSzPts val="1600"/>
              <a:buFont typeface="Open Sans"/>
              <a:buAutoNum type="arabicPeriod"/>
            </a:pPr>
            <a:r>
              <a:rPr b="1" lang="es-AR" sz="1600">
                <a:solidFill>
                  <a:srgbClr val="434343"/>
                </a:solidFill>
                <a:latin typeface="Open Sans"/>
                <a:ea typeface="Open Sans"/>
                <a:cs typeface="Open Sans"/>
                <a:sym typeface="Open Sans"/>
              </a:rPr>
              <a:t>Definición de Estrategia de medición (Indicadores, dimensiones, etc.): </a:t>
            </a:r>
            <a:endParaRPr b="1" sz="1200">
              <a:solidFill>
                <a:srgbClr val="434343"/>
              </a:solidFill>
              <a:latin typeface="Open Sans"/>
              <a:ea typeface="Open Sans"/>
              <a:cs typeface="Open Sans"/>
              <a:sym typeface="Open Sans"/>
            </a:endParaRPr>
          </a:p>
        </p:txBody>
      </p:sp>
      <p:graphicFrame>
        <p:nvGraphicFramePr>
          <p:cNvPr id="695" name="Google Shape;695;p67"/>
          <p:cNvGraphicFramePr/>
          <p:nvPr/>
        </p:nvGraphicFramePr>
        <p:xfrm>
          <a:off x="1413444" y="3443588"/>
          <a:ext cx="3000000" cy="3000000"/>
        </p:xfrm>
        <a:graphic>
          <a:graphicData uri="http://schemas.openxmlformats.org/drawingml/2006/table">
            <a:tbl>
              <a:tblPr bandRow="1" firstRow="1">
                <a:noFill/>
                <a:tableStyleId>{DF5A7B4B-0764-443E-96A1-669C07DDCE50}</a:tableStyleId>
              </a:tblPr>
              <a:tblGrid>
                <a:gridCol w="1682850"/>
                <a:gridCol w="1682850"/>
                <a:gridCol w="1682850"/>
                <a:gridCol w="1682850"/>
              </a:tblGrid>
              <a:tr h="310075">
                <a:tc>
                  <a:txBody>
                    <a:bodyPr/>
                    <a:lstStyle/>
                    <a:p>
                      <a:pPr indent="0" lvl="0" marL="0" marR="0" rtl="0" algn="ctr">
                        <a:lnSpc>
                          <a:spcPct val="100000"/>
                        </a:lnSpc>
                        <a:spcBef>
                          <a:spcPts val="0"/>
                        </a:spcBef>
                        <a:spcAft>
                          <a:spcPts val="0"/>
                        </a:spcAft>
                        <a:buNone/>
                      </a:pPr>
                      <a:r>
                        <a:rPr lang="es-AR" sz="1400" u="none" cap="none" strike="noStrike">
                          <a:latin typeface="Rajdhani"/>
                          <a:ea typeface="Rajdhani"/>
                          <a:cs typeface="Rajdhani"/>
                          <a:sym typeface="Rajdhani"/>
                        </a:rPr>
                        <a:t>KPI</a:t>
                      </a:r>
                      <a:endParaRPr sz="1400" u="none" cap="none" strike="noStrike">
                        <a:latin typeface="Rajdhani"/>
                        <a:ea typeface="Rajdhani"/>
                        <a:cs typeface="Rajdhani"/>
                        <a:sym typeface="Rajdhani"/>
                      </a:endParaRPr>
                    </a:p>
                  </a:txBody>
                  <a:tcPr marT="34300" marB="34300" marR="68600" marL="68600">
                    <a:solidFill>
                      <a:schemeClr val="dk2"/>
                    </a:solidFill>
                  </a:tcPr>
                </a:tc>
                <a:tc>
                  <a:txBody>
                    <a:bodyPr/>
                    <a:lstStyle/>
                    <a:p>
                      <a:pPr indent="0" lvl="0" marL="0" marR="0" rtl="0" algn="ctr">
                        <a:lnSpc>
                          <a:spcPct val="100000"/>
                        </a:lnSpc>
                        <a:spcBef>
                          <a:spcPts val="0"/>
                        </a:spcBef>
                        <a:spcAft>
                          <a:spcPts val="0"/>
                        </a:spcAft>
                        <a:buNone/>
                      </a:pPr>
                      <a:r>
                        <a:rPr lang="es-AR">
                          <a:latin typeface="Rajdhani"/>
                          <a:ea typeface="Rajdhani"/>
                          <a:cs typeface="Rajdhani"/>
                          <a:sym typeface="Rajdhani"/>
                        </a:rPr>
                        <a:t>FÓRMULA</a:t>
                      </a:r>
                      <a:endParaRPr sz="1400" u="none" cap="none" strike="noStrike">
                        <a:latin typeface="Rajdhani"/>
                        <a:ea typeface="Rajdhani"/>
                        <a:cs typeface="Rajdhani"/>
                        <a:sym typeface="Rajdhani"/>
                      </a:endParaRPr>
                    </a:p>
                  </a:txBody>
                  <a:tcPr marT="34300" marB="34300" marR="68600" marL="68600">
                    <a:solidFill>
                      <a:schemeClr val="dk2"/>
                    </a:solidFill>
                  </a:tcPr>
                </a:tc>
                <a:tc>
                  <a:txBody>
                    <a:bodyPr/>
                    <a:lstStyle/>
                    <a:p>
                      <a:pPr indent="0" lvl="0" marL="0" marR="0" rtl="0" algn="ctr">
                        <a:lnSpc>
                          <a:spcPct val="100000"/>
                        </a:lnSpc>
                        <a:spcBef>
                          <a:spcPts val="0"/>
                        </a:spcBef>
                        <a:spcAft>
                          <a:spcPts val="0"/>
                        </a:spcAft>
                        <a:buNone/>
                      </a:pPr>
                      <a:r>
                        <a:rPr lang="es-AR" sz="1400" u="none" cap="none" strike="noStrike">
                          <a:latin typeface="Rajdhani"/>
                          <a:ea typeface="Rajdhani"/>
                          <a:cs typeface="Rajdhani"/>
                          <a:sym typeface="Rajdhani"/>
                        </a:rPr>
                        <a:t>UNIDAD</a:t>
                      </a:r>
                      <a:endParaRPr sz="1400" u="none" cap="none" strike="noStrike">
                        <a:latin typeface="Rajdhani"/>
                        <a:ea typeface="Rajdhani"/>
                        <a:cs typeface="Rajdhani"/>
                        <a:sym typeface="Rajdhani"/>
                      </a:endParaRPr>
                    </a:p>
                  </a:txBody>
                  <a:tcPr marT="34300" marB="34300" marR="68600" marL="68600">
                    <a:solidFill>
                      <a:schemeClr val="dk2"/>
                    </a:solidFill>
                  </a:tcPr>
                </a:tc>
                <a:tc>
                  <a:txBody>
                    <a:bodyPr/>
                    <a:lstStyle/>
                    <a:p>
                      <a:pPr indent="0" lvl="0" marL="0" marR="0" rtl="0" algn="ctr">
                        <a:lnSpc>
                          <a:spcPct val="100000"/>
                        </a:lnSpc>
                        <a:spcBef>
                          <a:spcPts val="0"/>
                        </a:spcBef>
                        <a:spcAft>
                          <a:spcPts val="0"/>
                        </a:spcAft>
                        <a:buNone/>
                      </a:pPr>
                      <a:r>
                        <a:rPr lang="es-AR" sz="1400" u="none" cap="none" strike="noStrike">
                          <a:latin typeface="Rajdhani"/>
                          <a:ea typeface="Rajdhani"/>
                          <a:cs typeface="Rajdhani"/>
                          <a:sym typeface="Rajdhani"/>
                        </a:rPr>
                        <a:t>DIMENSIONES</a:t>
                      </a:r>
                      <a:endParaRPr sz="1400" u="none" cap="none" strike="noStrike">
                        <a:latin typeface="Rajdhani"/>
                        <a:ea typeface="Rajdhani"/>
                        <a:cs typeface="Rajdhani"/>
                        <a:sym typeface="Rajdhani"/>
                      </a:endParaRPr>
                    </a:p>
                  </a:txBody>
                  <a:tcPr marT="34300" marB="34300" marR="68600" marL="68600">
                    <a:solidFill>
                      <a:schemeClr val="dk2"/>
                    </a:solidFill>
                  </a:tcPr>
                </a:tc>
              </a:tr>
              <a:tr h="282750">
                <a:tc>
                  <a:txBody>
                    <a:bodyPr/>
                    <a:lstStyle/>
                    <a:p>
                      <a:pPr indent="0" lvl="0" marL="0" marR="0" rtl="0" algn="l">
                        <a:lnSpc>
                          <a:spcPct val="100000"/>
                        </a:lnSpc>
                        <a:spcBef>
                          <a:spcPts val="0"/>
                        </a:spcBef>
                        <a:spcAft>
                          <a:spcPts val="0"/>
                        </a:spcAft>
                        <a:buNone/>
                      </a:pPr>
                      <a:r>
                        <a:t/>
                      </a:r>
                      <a:endParaRPr sz="1100" u="none" cap="none" strike="noStrike">
                        <a:latin typeface="Rajdhani"/>
                        <a:ea typeface="Rajdhani"/>
                        <a:cs typeface="Rajdhani"/>
                        <a:sym typeface="Rajdhani"/>
                      </a:endParaRPr>
                    </a:p>
                  </a:txBody>
                  <a:tcPr marT="34300" marB="34300" marR="68600" marL="68600">
                    <a:solidFill>
                      <a:srgbClr val="CFE2F3"/>
                    </a:solidFill>
                  </a:tcPr>
                </a:tc>
                <a:tc>
                  <a:txBody>
                    <a:bodyPr/>
                    <a:lstStyle/>
                    <a:p>
                      <a:pPr indent="0" lvl="0" marL="0" marR="0" rtl="0" algn="l">
                        <a:lnSpc>
                          <a:spcPct val="100000"/>
                        </a:lnSpc>
                        <a:spcBef>
                          <a:spcPts val="0"/>
                        </a:spcBef>
                        <a:spcAft>
                          <a:spcPts val="0"/>
                        </a:spcAft>
                        <a:buNone/>
                      </a:pPr>
                      <a:r>
                        <a:t/>
                      </a:r>
                      <a:endParaRPr sz="1100" u="none" cap="none" strike="noStrike">
                        <a:latin typeface="Rajdhani"/>
                        <a:ea typeface="Rajdhani"/>
                        <a:cs typeface="Rajdhani"/>
                        <a:sym typeface="Rajdhani"/>
                      </a:endParaRPr>
                    </a:p>
                  </a:txBody>
                  <a:tcPr marT="34300" marB="34300" marR="68600" marL="68600">
                    <a:solidFill>
                      <a:srgbClr val="CFE2F3"/>
                    </a:solidFill>
                  </a:tcPr>
                </a:tc>
                <a:tc>
                  <a:txBody>
                    <a:bodyPr/>
                    <a:lstStyle/>
                    <a:p>
                      <a:pPr indent="0" lvl="0" marL="0" marR="0" rtl="0" algn="l">
                        <a:lnSpc>
                          <a:spcPct val="100000"/>
                        </a:lnSpc>
                        <a:spcBef>
                          <a:spcPts val="0"/>
                        </a:spcBef>
                        <a:spcAft>
                          <a:spcPts val="0"/>
                        </a:spcAft>
                        <a:buNone/>
                      </a:pPr>
                      <a:r>
                        <a:t/>
                      </a:r>
                      <a:endParaRPr sz="1100" u="none" cap="none" strike="noStrike">
                        <a:latin typeface="Rajdhani"/>
                        <a:ea typeface="Rajdhani"/>
                        <a:cs typeface="Rajdhani"/>
                        <a:sym typeface="Rajdhani"/>
                      </a:endParaRPr>
                    </a:p>
                  </a:txBody>
                  <a:tcPr marT="34300" marB="34300" marR="68600" marL="68600">
                    <a:solidFill>
                      <a:srgbClr val="CFE2F3"/>
                    </a:solidFill>
                  </a:tcPr>
                </a:tc>
                <a:tc>
                  <a:txBody>
                    <a:bodyPr/>
                    <a:lstStyle/>
                    <a:p>
                      <a:pPr indent="0" lvl="0" marL="0" marR="0" rtl="0" algn="l">
                        <a:lnSpc>
                          <a:spcPct val="100000"/>
                        </a:lnSpc>
                        <a:spcBef>
                          <a:spcPts val="0"/>
                        </a:spcBef>
                        <a:spcAft>
                          <a:spcPts val="0"/>
                        </a:spcAft>
                        <a:buNone/>
                      </a:pPr>
                      <a:r>
                        <a:t/>
                      </a:r>
                      <a:endParaRPr sz="1100" u="none" cap="none" strike="noStrike">
                        <a:latin typeface="Rajdhani"/>
                        <a:ea typeface="Rajdhani"/>
                        <a:cs typeface="Rajdhani"/>
                        <a:sym typeface="Rajdhani"/>
                      </a:endParaRPr>
                    </a:p>
                  </a:txBody>
                  <a:tcPr marT="34300" marB="34300" marR="68600" marL="68600">
                    <a:solidFill>
                      <a:srgbClr val="CFE2F3"/>
                    </a:solidFill>
                  </a:tcPr>
                </a:tc>
              </a:tr>
              <a:tr h="282750">
                <a:tc>
                  <a:txBody>
                    <a:bodyPr/>
                    <a:lstStyle/>
                    <a:p>
                      <a:pPr indent="0" lvl="0" marL="0" marR="0" rtl="0" algn="l">
                        <a:lnSpc>
                          <a:spcPct val="100000"/>
                        </a:lnSpc>
                        <a:spcBef>
                          <a:spcPts val="0"/>
                        </a:spcBef>
                        <a:spcAft>
                          <a:spcPts val="0"/>
                        </a:spcAft>
                        <a:buNone/>
                      </a:pPr>
                      <a:r>
                        <a:t/>
                      </a:r>
                      <a:endParaRPr baseline="-25000" sz="1100" u="none" cap="none" strike="noStrike">
                        <a:latin typeface="Rajdhani"/>
                        <a:ea typeface="Rajdhani"/>
                        <a:cs typeface="Rajdhani"/>
                        <a:sym typeface="Rajdhani"/>
                      </a:endParaRPr>
                    </a:p>
                  </a:txBody>
                  <a:tcPr marT="34300" marB="34300" marR="68600" marL="68600">
                    <a:solidFill>
                      <a:srgbClr val="CFE2F3"/>
                    </a:solidFill>
                  </a:tcPr>
                </a:tc>
                <a:tc>
                  <a:txBody>
                    <a:bodyPr/>
                    <a:lstStyle/>
                    <a:p>
                      <a:pPr indent="0" lvl="0" marL="0" marR="0" rtl="0" algn="l">
                        <a:lnSpc>
                          <a:spcPct val="100000"/>
                        </a:lnSpc>
                        <a:spcBef>
                          <a:spcPts val="0"/>
                        </a:spcBef>
                        <a:spcAft>
                          <a:spcPts val="0"/>
                        </a:spcAft>
                        <a:buNone/>
                      </a:pPr>
                      <a:r>
                        <a:t/>
                      </a:r>
                      <a:endParaRPr baseline="-25000" sz="1100" u="none" cap="none" strike="noStrike">
                        <a:latin typeface="Rajdhani"/>
                        <a:ea typeface="Rajdhani"/>
                        <a:cs typeface="Rajdhani"/>
                        <a:sym typeface="Rajdhani"/>
                      </a:endParaRPr>
                    </a:p>
                  </a:txBody>
                  <a:tcPr marT="34300" marB="34300" marR="68600" marL="68600">
                    <a:solidFill>
                      <a:srgbClr val="CFE2F3"/>
                    </a:solidFill>
                  </a:tcPr>
                </a:tc>
                <a:tc>
                  <a:txBody>
                    <a:bodyPr/>
                    <a:lstStyle/>
                    <a:p>
                      <a:pPr indent="0" lvl="0" marL="0" marR="0" rtl="0" algn="l">
                        <a:lnSpc>
                          <a:spcPct val="100000"/>
                        </a:lnSpc>
                        <a:spcBef>
                          <a:spcPts val="0"/>
                        </a:spcBef>
                        <a:spcAft>
                          <a:spcPts val="0"/>
                        </a:spcAft>
                        <a:buNone/>
                      </a:pPr>
                      <a:r>
                        <a:t/>
                      </a:r>
                      <a:endParaRPr baseline="-25000" sz="1100" u="none" cap="none" strike="noStrike">
                        <a:latin typeface="Rajdhani"/>
                        <a:ea typeface="Rajdhani"/>
                        <a:cs typeface="Rajdhani"/>
                        <a:sym typeface="Rajdhani"/>
                      </a:endParaRPr>
                    </a:p>
                  </a:txBody>
                  <a:tcPr marT="34300" marB="34300" marR="68600" marL="68600">
                    <a:solidFill>
                      <a:srgbClr val="CFE2F3"/>
                    </a:solidFill>
                  </a:tcPr>
                </a:tc>
                <a:tc>
                  <a:txBody>
                    <a:bodyPr/>
                    <a:lstStyle/>
                    <a:p>
                      <a:pPr indent="0" lvl="0" marL="0" marR="0" rtl="0" algn="l">
                        <a:lnSpc>
                          <a:spcPct val="100000"/>
                        </a:lnSpc>
                        <a:spcBef>
                          <a:spcPts val="0"/>
                        </a:spcBef>
                        <a:spcAft>
                          <a:spcPts val="0"/>
                        </a:spcAft>
                        <a:buNone/>
                      </a:pPr>
                      <a:r>
                        <a:t/>
                      </a:r>
                      <a:endParaRPr baseline="-25000" sz="1100" u="none" cap="none" strike="noStrike">
                        <a:latin typeface="Rajdhani"/>
                        <a:ea typeface="Rajdhani"/>
                        <a:cs typeface="Rajdhani"/>
                        <a:sym typeface="Rajdhani"/>
                      </a:endParaRPr>
                    </a:p>
                  </a:txBody>
                  <a:tcPr marT="34300" marB="34300" marR="68600" marL="68600">
                    <a:solidFill>
                      <a:srgbClr val="CFE2F3"/>
                    </a:solidFill>
                  </a:tcPr>
                </a:tc>
              </a:tr>
              <a:tr h="282750">
                <a:tc>
                  <a:txBody>
                    <a:bodyPr/>
                    <a:lstStyle/>
                    <a:p>
                      <a:pPr indent="0" lvl="0" marL="0" marR="0" rtl="0" algn="l">
                        <a:lnSpc>
                          <a:spcPct val="100000"/>
                        </a:lnSpc>
                        <a:spcBef>
                          <a:spcPts val="0"/>
                        </a:spcBef>
                        <a:spcAft>
                          <a:spcPts val="0"/>
                        </a:spcAft>
                        <a:buNone/>
                      </a:pPr>
                      <a:r>
                        <a:t/>
                      </a:r>
                      <a:endParaRPr sz="1100" u="none" cap="none" strike="noStrike">
                        <a:latin typeface="Rajdhani"/>
                        <a:ea typeface="Rajdhani"/>
                        <a:cs typeface="Rajdhani"/>
                        <a:sym typeface="Rajdhani"/>
                      </a:endParaRPr>
                    </a:p>
                  </a:txBody>
                  <a:tcPr marT="34300" marB="34300" marR="68600" marL="68600">
                    <a:solidFill>
                      <a:srgbClr val="CFE2F3"/>
                    </a:solidFill>
                  </a:tcPr>
                </a:tc>
                <a:tc>
                  <a:txBody>
                    <a:bodyPr/>
                    <a:lstStyle/>
                    <a:p>
                      <a:pPr indent="0" lvl="0" marL="0" marR="0" rtl="0" algn="l">
                        <a:lnSpc>
                          <a:spcPct val="100000"/>
                        </a:lnSpc>
                        <a:spcBef>
                          <a:spcPts val="0"/>
                        </a:spcBef>
                        <a:spcAft>
                          <a:spcPts val="0"/>
                        </a:spcAft>
                        <a:buNone/>
                      </a:pPr>
                      <a:r>
                        <a:t/>
                      </a:r>
                      <a:endParaRPr sz="1100" u="none" cap="none" strike="noStrike">
                        <a:latin typeface="Rajdhani"/>
                        <a:ea typeface="Rajdhani"/>
                        <a:cs typeface="Rajdhani"/>
                        <a:sym typeface="Rajdhani"/>
                      </a:endParaRPr>
                    </a:p>
                  </a:txBody>
                  <a:tcPr marT="34300" marB="34300" marR="68600" marL="68600">
                    <a:solidFill>
                      <a:srgbClr val="CFE2F3"/>
                    </a:solidFill>
                  </a:tcPr>
                </a:tc>
                <a:tc>
                  <a:txBody>
                    <a:bodyPr/>
                    <a:lstStyle/>
                    <a:p>
                      <a:pPr indent="0" lvl="0" marL="0" marR="0" rtl="0" algn="l">
                        <a:lnSpc>
                          <a:spcPct val="100000"/>
                        </a:lnSpc>
                        <a:spcBef>
                          <a:spcPts val="0"/>
                        </a:spcBef>
                        <a:spcAft>
                          <a:spcPts val="0"/>
                        </a:spcAft>
                        <a:buNone/>
                      </a:pPr>
                      <a:r>
                        <a:t/>
                      </a:r>
                      <a:endParaRPr sz="1100" u="none" cap="none" strike="noStrike">
                        <a:latin typeface="Rajdhani"/>
                        <a:ea typeface="Rajdhani"/>
                        <a:cs typeface="Rajdhani"/>
                        <a:sym typeface="Rajdhani"/>
                      </a:endParaRPr>
                    </a:p>
                  </a:txBody>
                  <a:tcPr marT="34300" marB="34300" marR="68600" marL="68600">
                    <a:solidFill>
                      <a:srgbClr val="CFE2F3"/>
                    </a:solidFill>
                  </a:tcPr>
                </a:tc>
                <a:tc>
                  <a:txBody>
                    <a:bodyPr/>
                    <a:lstStyle/>
                    <a:p>
                      <a:pPr indent="0" lvl="0" marL="0" marR="0" rtl="0" algn="l">
                        <a:lnSpc>
                          <a:spcPct val="100000"/>
                        </a:lnSpc>
                        <a:spcBef>
                          <a:spcPts val="0"/>
                        </a:spcBef>
                        <a:spcAft>
                          <a:spcPts val="0"/>
                        </a:spcAft>
                        <a:buNone/>
                      </a:pPr>
                      <a:r>
                        <a:t/>
                      </a:r>
                      <a:endParaRPr sz="1100" u="none" cap="none" strike="noStrike">
                        <a:latin typeface="Rajdhani"/>
                        <a:ea typeface="Rajdhani"/>
                        <a:cs typeface="Rajdhani"/>
                        <a:sym typeface="Rajdhani"/>
                      </a:endParaRPr>
                    </a:p>
                  </a:txBody>
                  <a:tcPr marT="34300" marB="34300" marR="68600" marL="68600">
                    <a:solidFill>
                      <a:srgbClr val="CFE2F3"/>
                    </a:solidFill>
                  </a:tcPr>
                </a:tc>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0" name="Shape 700"/>
        <p:cNvGrpSpPr/>
        <p:nvPr/>
      </p:nvGrpSpPr>
      <p:grpSpPr>
        <a:xfrm>
          <a:off x="0" y="0"/>
          <a:ext cx="0" cy="0"/>
          <a:chOff x="0" y="0"/>
          <a:chExt cx="0" cy="0"/>
        </a:xfrm>
      </p:grpSpPr>
      <p:sp>
        <p:nvSpPr>
          <p:cNvPr id="701" name="Google Shape;701;p68"/>
          <p:cNvSpPr txBox="1"/>
          <p:nvPr>
            <p:ph idx="1" type="subTitle"/>
          </p:nvPr>
        </p:nvSpPr>
        <p:spPr>
          <a:xfrm>
            <a:off x="117700" y="4778625"/>
            <a:ext cx="5707200" cy="39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AR"/>
              <a:t>Data Analytics</a:t>
            </a:r>
            <a:endParaRPr/>
          </a:p>
        </p:txBody>
      </p:sp>
      <p:sp>
        <p:nvSpPr>
          <p:cNvPr id="702" name="Google Shape;702;p68"/>
          <p:cNvSpPr txBox="1"/>
          <p:nvPr>
            <p:ph type="title"/>
          </p:nvPr>
        </p:nvSpPr>
        <p:spPr>
          <a:xfrm>
            <a:off x="117600" y="141725"/>
            <a:ext cx="8918400" cy="9774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s-AR"/>
              <a:t>Encuentro sincrónico PI Final II</a:t>
            </a:r>
            <a:endParaRPr/>
          </a:p>
        </p:txBody>
      </p:sp>
      <p:sp>
        <p:nvSpPr>
          <p:cNvPr id="703" name="Google Shape;703;p68"/>
          <p:cNvSpPr/>
          <p:nvPr/>
        </p:nvSpPr>
        <p:spPr>
          <a:xfrm>
            <a:off x="1388800" y="2486450"/>
            <a:ext cx="1254900" cy="1020900"/>
          </a:xfrm>
          <a:prstGeom prst="rect">
            <a:avLst/>
          </a:prstGeom>
          <a:solidFill>
            <a:srgbClr val="FFE599"/>
          </a:solidFill>
          <a:ln>
            <a:noFill/>
          </a:ln>
          <a:effectLst>
            <a:outerShdw blurRad="57150" rotWithShape="0" algn="bl" dir="5400000" dist="85725">
              <a:srgbClr val="D9D9D9">
                <a:alpha val="50000"/>
              </a:srgbClr>
            </a:outerShdw>
          </a:effectLst>
        </p:spPr>
        <p:txBody>
          <a:bodyPr anchorCtr="0" anchor="ctr" bIns="68575" lIns="68575" spcFirstLastPara="1" rIns="68575" wrap="square" tIns="68575">
            <a:noAutofit/>
          </a:bodyPr>
          <a:lstStyle/>
          <a:p>
            <a:pPr indent="0" lvl="0" marL="0" rtl="0" algn="ctr">
              <a:spcBef>
                <a:spcPts val="0"/>
              </a:spcBef>
              <a:spcAft>
                <a:spcPts val="0"/>
              </a:spcAft>
              <a:buClr>
                <a:schemeClr val="dk1"/>
              </a:buClr>
              <a:buSzPts val="1100"/>
              <a:buFont typeface="Arial"/>
              <a:buNone/>
            </a:pPr>
            <a:r>
              <a:rPr lang="es-AR" sz="1100">
                <a:solidFill>
                  <a:schemeClr val="dk1"/>
                </a:solidFill>
                <a:latin typeface="Raleway"/>
                <a:ea typeface="Raleway"/>
                <a:cs typeface="Raleway"/>
                <a:sym typeface="Raleway"/>
              </a:rPr>
              <a:t>LIMPIEZA Y PREPARACIÓN DE LOS DATOS</a:t>
            </a:r>
            <a:endParaRPr sz="1100">
              <a:latin typeface="Raleway"/>
              <a:ea typeface="Raleway"/>
              <a:cs typeface="Raleway"/>
              <a:sym typeface="Raleway"/>
            </a:endParaRPr>
          </a:p>
        </p:txBody>
      </p:sp>
      <p:cxnSp>
        <p:nvCxnSpPr>
          <p:cNvPr id="704" name="Google Shape;704;p68"/>
          <p:cNvCxnSpPr/>
          <p:nvPr/>
        </p:nvCxnSpPr>
        <p:spPr>
          <a:xfrm>
            <a:off x="2737800" y="1300444"/>
            <a:ext cx="4800" cy="3444900"/>
          </a:xfrm>
          <a:prstGeom prst="straightConnector1">
            <a:avLst/>
          </a:prstGeom>
          <a:noFill/>
          <a:ln cap="flat" cmpd="sng" w="9525">
            <a:solidFill>
              <a:srgbClr val="D9D9D9"/>
            </a:solidFill>
            <a:prstDash val="solid"/>
            <a:round/>
            <a:headEnd len="med" w="med" type="none"/>
            <a:tailEnd len="med" w="med" type="none"/>
          </a:ln>
        </p:spPr>
      </p:cxnSp>
      <p:cxnSp>
        <p:nvCxnSpPr>
          <p:cNvPr id="705" name="Google Shape;705;p68"/>
          <p:cNvCxnSpPr/>
          <p:nvPr/>
        </p:nvCxnSpPr>
        <p:spPr>
          <a:xfrm flipH="1">
            <a:off x="5746481" y="1300444"/>
            <a:ext cx="5400" cy="3422100"/>
          </a:xfrm>
          <a:prstGeom prst="straightConnector1">
            <a:avLst/>
          </a:prstGeom>
          <a:noFill/>
          <a:ln cap="flat" cmpd="sng" w="9525">
            <a:solidFill>
              <a:srgbClr val="D9D9D9"/>
            </a:solidFill>
            <a:prstDash val="solid"/>
            <a:round/>
            <a:headEnd len="med" w="med" type="none"/>
            <a:tailEnd len="med" w="med" type="none"/>
          </a:ln>
        </p:spPr>
      </p:cxnSp>
      <p:sp>
        <p:nvSpPr>
          <p:cNvPr id="706" name="Google Shape;706;p68"/>
          <p:cNvSpPr txBox="1"/>
          <p:nvPr/>
        </p:nvSpPr>
        <p:spPr>
          <a:xfrm>
            <a:off x="6398156" y="1328963"/>
            <a:ext cx="1626000" cy="3561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b="1" lang="es-AR" sz="1400">
                <a:latin typeface="Raleway"/>
                <a:ea typeface="Raleway"/>
                <a:cs typeface="Raleway"/>
                <a:sym typeface="Raleway"/>
              </a:rPr>
              <a:t>DONE</a:t>
            </a:r>
            <a:endParaRPr b="1" sz="1400">
              <a:latin typeface="Raleway"/>
              <a:ea typeface="Raleway"/>
              <a:cs typeface="Raleway"/>
              <a:sym typeface="Raleway"/>
            </a:endParaRPr>
          </a:p>
        </p:txBody>
      </p:sp>
      <p:sp>
        <p:nvSpPr>
          <p:cNvPr id="707" name="Google Shape;707;p68"/>
          <p:cNvSpPr txBox="1"/>
          <p:nvPr/>
        </p:nvSpPr>
        <p:spPr>
          <a:xfrm>
            <a:off x="3427181" y="1328963"/>
            <a:ext cx="1626000" cy="3561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b="1" lang="es-AR" sz="1400">
                <a:latin typeface="Raleway"/>
                <a:ea typeface="Raleway"/>
                <a:cs typeface="Raleway"/>
                <a:sym typeface="Raleway"/>
              </a:rPr>
              <a:t>PROGRESS</a:t>
            </a:r>
            <a:endParaRPr b="1" sz="1400">
              <a:latin typeface="Raleway"/>
              <a:ea typeface="Raleway"/>
              <a:cs typeface="Raleway"/>
              <a:sym typeface="Raleway"/>
            </a:endParaRPr>
          </a:p>
        </p:txBody>
      </p:sp>
      <p:sp>
        <p:nvSpPr>
          <p:cNvPr id="708" name="Google Shape;708;p68"/>
          <p:cNvSpPr txBox="1"/>
          <p:nvPr/>
        </p:nvSpPr>
        <p:spPr>
          <a:xfrm>
            <a:off x="579675" y="1328963"/>
            <a:ext cx="1626000" cy="3561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b="1" lang="es-AR" sz="1400">
                <a:latin typeface="Raleway"/>
                <a:ea typeface="Raleway"/>
                <a:cs typeface="Raleway"/>
                <a:sym typeface="Raleway"/>
              </a:rPr>
              <a:t>TO-DO</a:t>
            </a:r>
            <a:endParaRPr b="1" sz="1400">
              <a:latin typeface="Raleway"/>
              <a:ea typeface="Raleway"/>
              <a:cs typeface="Raleway"/>
              <a:sym typeface="Raleway"/>
            </a:endParaRPr>
          </a:p>
        </p:txBody>
      </p:sp>
      <p:sp>
        <p:nvSpPr>
          <p:cNvPr id="709" name="Google Shape;709;p68"/>
          <p:cNvSpPr/>
          <p:nvPr/>
        </p:nvSpPr>
        <p:spPr>
          <a:xfrm>
            <a:off x="346188" y="3419919"/>
            <a:ext cx="1254900" cy="1020900"/>
          </a:xfrm>
          <a:prstGeom prst="rect">
            <a:avLst/>
          </a:prstGeom>
          <a:solidFill>
            <a:srgbClr val="FFE599"/>
          </a:solidFill>
          <a:ln>
            <a:noFill/>
          </a:ln>
          <a:effectLst>
            <a:outerShdw blurRad="57150" rotWithShape="0" algn="bl" dir="5400000" dist="85725">
              <a:srgbClr val="D9D9D9">
                <a:alpha val="50000"/>
              </a:srgbClr>
            </a:outerShdw>
          </a:effectLst>
        </p:spPr>
        <p:txBody>
          <a:bodyPr anchorCtr="0" anchor="ctr" bIns="68575" lIns="68575" spcFirstLastPara="1" rIns="68575" wrap="square" tIns="68575">
            <a:noAutofit/>
          </a:bodyPr>
          <a:lstStyle/>
          <a:p>
            <a:pPr indent="0" lvl="0" marL="0" rtl="0" algn="ctr">
              <a:spcBef>
                <a:spcPts val="0"/>
              </a:spcBef>
              <a:spcAft>
                <a:spcPts val="0"/>
              </a:spcAft>
              <a:buNone/>
            </a:pPr>
            <a:r>
              <a:rPr lang="es-AR" sz="1100">
                <a:latin typeface="Raleway"/>
                <a:ea typeface="Raleway"/>
                <a:cs typeface="Raleway"/>
                <a:sym typeface="Raleway"/>
              </a:rPr>
              <a:t>DEFINICIÓN MODELO DE DATOS</a:t>
            </a:r>
            <a:endParaRPr sz="1100">
              <a:latin typeface="Raleway"/>
              <a:ea typeface="Raleway"/>
              <a:cs typeface="Raleway"/>
              <a:sym typeface="Raleway"/>
            </a:endParaRPr>
          </a:p>
        </p:txBody>
      </p:sp>
      <p:sp>
        <p:nvSpPr>
          <p:cNvPr id="710" name="Google Shape;710;p68"/>
          <p:cNvSpPr/>
          <p:nvPr/>
        </p:nvSpPr>
        <p:spPr>
          <a:xfrm>
            <a:off x="204825" y="1809325"/>
            <a:ext cx="1186800" cy="896100"/>
          </a:xfrm>
          <a:prstGeom prst="rect">
            <a:avLst/>
          </a:prstGeom>
          <a:solidFill>
            <a:srgbClr val="FFE599"/>
          </a:solidFill>
          <a:ln>
            <a:noFill/>
          </a:ln>
          <a:effectLst>
            <a:outerShdw blurRad="57150" rotWithShape="0" algn="bl" dir="5400000" dist="85725">
              <a:srgbClr val="D9D9D9">
                <a:alpha val="50000"/>
              </a:srgbClr>
            </a:outerShdw>
          </a:effectLst>
        </p:spPr>
        <p:txBody>
          <a:bodyPr anchorCtr="0" anchor="ctr" bIns="68575" lIns="68575" spcFirstLastPara="1" rIns="68575" wrap="square" tIns="68575">
            <a:noAutofit/>
          </a:bodyPr>
          <a:lstStyle/>
          <a:p>
            <a:pPr indent="0" lvl="0" marL="0" rtl="0" algn="ctr">
              <a:spcBef>
                <a:spcPts val="0"/>
              </a:spcBef>
              <a:spcAft>
                <a:spcPts val="0"/>
              </a:spcAft>
              <a:buNone/>
            </a:pPr>
            <a:r>
              <a:rPr lang="es-AR" sz="1100">
                <a:latin typeface="Raleway"/>
                <a:ea typeface="Raleway"/>
                <a:cs typeface="Raleway"/>
                <a:sym typeface="Raleway"/>
              </a:rPr>
              <a:t>ANÁLISIS</a:t>
            </a:r>
            <a:r>
              <a:rPr lang="es-AR" sz="1100">
                <a:latin typeface="Raleway"/>
                <a:ea typeface="Raleway"/>
                <a:cs typeface="Raleway"/>
                <a:sym typeface="Raleway"/>
              </a:rPr>
              <a:t> DE LAS </a:t>
            </a:r>
            <a:r>
              <a:rPr lang="es-AR" sz="1100">
                <a:latin typeface="Raleway"/>
                <a:ea typeface="Raleway"/>
                <a:cs typeface="Raleway"/>
                <a:sym typeface="Raleway"/>
              </a:rPr>
              <a:t>FUENTES</a:t>
            </a:r>
            <a:r>
              <a:rPr lang="es-AR" sz="1100">
                <a:latin typeface="Raleway"/>
                <a:ea typeface="Raleway"/>
                <a:cs typeface="Raleway"/>
                <a:sym typeface="Raleway"/>
              </a:rPr>
              <a:t> DE DATOS </a:t>
            </a:r>
            <a:endParaRPr sz="1100">
              <a:latin typeface="Raleway"/>
              <a:ea typeface="Raleway"/>
              <a:cs typeface="Raleway"/>
              <a:sym typeface="Raleway"/>
            </a:endParaRPr>
          </a:p>
        </p:txBody>
      </p:sp>
      <p:sp>
        <p:nvSpPr>
          <p:cNvPr id="711" name="Google Shape;711;p68"/>
          <p:cNvSpPr txBox="1"/>
          <p:nvPr/>
        </p:nvSpPr>
        <p:spPr>
          <a:xfrm>
            <a:off x="7364823" y="3180227"/>
            <a:ext cx="1473000" cy="1291200"/>
          </a:xfrm>
          <a:prstGeom prst="rect">
            <a:avLst/>
          </a:prstGeom>
          <a:gradFill>
            <a:gsLst>
              <a:gs pos="0">
                <a:srgbClr val="FFFFFF"/>
              </a:gs>
              <a:gs pos="100000">
                <a:srgbClr val="EFEFEF"/>
              </a:gs>
            </a:gsLst>
            <a:path path="circle">
              <a:fillToRect b="50%" l="50%" r="50%" t="50%"/>
            </a:path>
            <a:tileRect/>
          </a:gradFill>
          <a:ln>
            <a:noFill/>
          </a:ln>
          <a:effectLst>
            <a:outerShdw blurRad="57150" rotWithShape="0" algn="bl" dir="5400000" dist="76200">
              <a:srgbClr val="000000">
                <a:alpha val="50000"/>
              </a:srgbClr>
            </a:outerShdw>
          </a:effectLst>
        </p:spPr>
        <p:txBody>
          <a:bodyPr anchorCtr="0" anchor="ctr" bIns="68575" lIns="68575" spcFirstLastPara="1" rIns="68575" wrap="square" tIns="68575">
            <a:noAutofit/>
          </a:bodyPr>
          <a:lstStyle/>
          <a:p>
            <a:pPr indent="0" lvl="0" marL="0" rtl="0" algn="ctr">
              <a:spcBef>
                <a:spcPts val="0"/>
              </a:spcBef>
              <a:spcAft>
                <a:spcPts val="0"/>
              </a:spcAft>
              <a:buNone/>
            </a:pPr>
            <a:r>
              <a:rPr i="1" lang="es-AR" sz="1100">
                <a:solidFill>
                  <a:srgbClr val="999999"/>
                </a:solidFill>
                <a:latin typeface="Raleway"/>
                <a:ea typeface="Raleway"/>
                <a:cs typeface="Raleway"/>
                <a:sym typeface="Raleway"/>
              </a:rPr>
              <a:t>OBJETIVO:</a:t>
            </a:r>
            <a:br>
              <a:rPr i="1" lang="es-AR" sz="1100">
                <a:solidFill>
                  <a:srgbClr val="999999"/>
                </a:solidFill>
                <a:latin typeface="Raleway"/>
                <a:ea typeface="Raleway"/>
                <a:cs typeface="Raleway"/>
                <a:sym typeface="Raleway"/>
              </a:rPr>
            </a:br>
            <a:r>
              <a:rPr i="1" lang="es-AR" sz="1100">
                <a:solidFill>
                  <a:srgbClr val="999999"/>
                </a:solidFill>
                <a:latin typeface="Raleway"/>
                <a:ea typeface="Raleway"/>
                <a:cs typeface="Raleway"/>
                <a:sym typeface="Raleway"/>
              </a:rPr>
              <a:t>Datos listos para ser usados en los reportes y dashboards</a:t>
            </a:r>
            <a:endParaRPr i="1" sz="1100">
              <a:solidFill>
                <a:srgbClr val="999999"/>
              </a:solidFill>
              <a:latin typeface="Raleway"/>
              <a:ea typeface="Raleway"/>
              <a:cs typeface="Raleway"/>
              <a:sym typeface="Raleway"/>
            </a:endParaRPr>
          </a:p>
        </p:txBody>
      </p:sp>
      <p:sp>
        <p:nvSpPr>
          <p:cNvPr id="712" name="Google Shape;712;p68"/>
          <p:cNvSpPr/>
          <p:nvPr/>
        </p:nvSpPr>
        <p:spPr>
          <a:xfrm>
            <a:off x="7539127" y="2164350"/>
            <a:ext cx="1124400" cy="814800"/>
          </a:xfrm>
          <a:prstGeom prst="rect">
            <a:avLst/>
          </a:prstGeom>
          <a:solidFill>
            <a:srgbClr val="FFE599"/>
          </a:solidFill>
          <a:ln>
            <a:noFill/>
          </a:ln>
          <a:effectLst>
            <a:outerShdw blurRad="57150" rotWithShape="0" algn="bl" dir="5400000" dist="85725">
              <a:srgbClr val="D9D9D9">
                <a:alpha val="50000"/>
              </a:srgbClr>
            </a:outerShdw>
          </a:effectLst>
        </p:spPr>
        <p:txBody>
          <a:bodyPr anchorCtr="0" anchor="ctr" bIns="68575" lIns="68575" spcFirstLastPara="1" rIns="68575" wrap="square" tIns="68575">
            <a:noAutofit/>
          </a:bodyPr>
          <a:lstStyle/>
          <a:p>
            <a:pPr indent="0" lvl="0" marL="0" rtl="0" algn="ctr">
              <a:spcBef>
                <a:spcPts val="0"/>
              </a:spcBef>
              <a:spcAft>
                <a:spcPts val="0"/>
              </a:spcAft>
              <a:buNone/>
            </a:pPr>
            <a:r>
              <a:rPr lang="es-AR" sz="1100">
                <a:latin typeface="Raleway"/>
                <a:ea typeface="Raleway"/>
                <a:cs typeface="Raleway"/>
                <a:sym typeface="Raleway"/>
              </a:rPr>
              <a:t>Integración de datos.</a:t>
            </a:r>
            <a:endParaRPr sz="1100">
              <a:latin typeface="Raleway"/>
              <a:ea typeface="Raleway"/>
              <a:cs typeface="Raleway"/>
              <a:sym typeface="Raleway"/>
            </a:endParaRPr>
          </a:p>
        </p:txBody>
      </p:sp>
      <p:sp>
        <p:nvSpPr>
          <p:cNvPr id="713" name="Google Shape;713;p68"/>
          <p:cNvSpPr/>
          <p:nvPr/>
        </p:nvSpPr>
        <p:spPr>
          <a:xfrm>
            <a:off x="6046556" y="1781031"/>
            <a:ext cx="1023600" cy="846000"/>
          </a:xfrm>
          <a:prstGeom prst="rect">
            <a:avLst/>
          </a:prstGeom>
          <a:solidFill>
            <a:srgbClr val="FFE599"/>
          </a:solidFill>
          <a:ln>
            <a:noFill/>
          </a:ln>
          <a:effectLst>
            <a:outerShdw blurRad="57150" rotWithShape="0" algn="bl" dir="5400000" dist="85725">
              <a:srgbClr val="D9D9D9">
                <a:alpha val="50000"/>
              </a:srgbClr>
            </a:outerShdw>
          </a:effectLst>
        </p:spPr>
        <p:txBody>
          <a:bodyPr anchorCtr="0" anchor="ctr" bIns="68575" lIns="68575" spcFirstLastPara="1" rIns="68575" wrap="square" tIns="68575">
            <a:noAutofit/>
          </a:bodyPr>
          <a:lstStyle/>
          <a:p>
            <a:pPr indent="0" lvl="0" marL="0" rtl="0" algn="ctr">
              <a:spcBef>
                <a:spcPts val="0"/>
              </a:spcBef>
              <a:spcAft>
                <a:spcPts val="0"/>
              </a:spcAft>
              <a:buNone/>
            </a:pPr>
            <a:r>
              <a:rPr lang="es-AR" sz="1100">
                <a:latin typeface="Raleway"/>
                <a:ea typeface="Raleway"/>
                <a:cs typeface="Raleway"/>
                <a:sym typeface="Raleway"/>
              </a:rPr>
              <a:t>Datos preparados y limpios</a:t>
            </a:r>
            <a:endParaRPr sz="1100">
              <a:latin typeface="Raleway"/>
              <a:ea typeface="Raleway"/>
              <a:cs typeface="Raleway"/>
              <a:sym typeface="Raleway"/>
            </a:endParaRPr>
          </a:p>
        </p:txBody>
      </p:sp>
      <p:sp>
        <p:nvSpPr>
          <p:cNvPr id="714" name="Google Shape;714;p68"/>
          <p:cNvSpPr/>
          <p:nvPr/>
        </p:nvSpPr>
        <p:spPr>
          <a:xfrm>
            <a:off x="5964938" y="3789788"/>
            <a:ext cx="1186800" cy="781800"/>
          </a:xfrm>
          <a:prstGeom prst="rect">
            <a:avLst/>
          </a:prstGeom>
          <a:solidFill>
            <a:srgbClr val="CFE2F3"/>
          </a:solidFill>
          <a:ln>
            <a:noFill/>
          </a:ln>
          <a:effectLst>
            <a:outerShdw blurRad="57150" rotWithShape="0" algn="bl" dir="5400000" dist="85725">
              <a:srgbClr val="D9D9D9">
                <a:alpha val="50000"/>
              </a:srgbClr>
            </a:outerShdw>
          </a:effectLst>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None/>
            </a:pPr>
            <a:r>
              <a:rPr lang="es-AR" sz="1100">
                <a:latin typeface="Raleway"/>
                <a:ea typeface="Raleway"/>
                <a:cs typeface="Raleway"/>
                <a:sym typeface="Raleway"/>
              </a:rPr>
              <a:t>MODELADO DE DATOS EN LA</a:t>
            </a:r>
            <a:endParaRPr sz="1100">
              <a:latin typeface="Raleway"/>
              <a:ea typeface="Raleway"/>
              <a:cs typeface="Raleway"/>
              <a:sym typeface="Raleway"/>
            </a:endParaRPr>
          </a:p>
          <a:p>
            <a:pPr indent="0" lvl="0" marL="0" marR="0" rtl="0" algn="ctr">
              <a:lnSpc>
                <a:spcPct val="100000"/>
              </a:lnSpc>
              <a:spcBef>
                <a:spcPts val="0"/>
              </a:spcBef>
              <a:spcAft>
                <a:spcPts val="0"/>
              </a:spcAft>
              <a:buNone/>
            </a:pPr>
            <a:r>
              <a:rPr lang="es-AR" sz="1100">
                <a:latin typeface="Raleway"/>
                <a:ea typeface="Raleway"/>
                <a:cs typeface="Raleway"/>
                <a:sym typeface="Raleway"/>
              </a:rPr>
              <a:t>HERRAMIENTA ELEGIDA</a:t>
            </a:r>
            <a:endParaRPr sz="1100">
              <a:latin typeface="Raleway"/>
              <a:ea typeface="Raleway"/>
              <a:cs typeface="Raleway"/>
              <a:sym typeface="Raleway"/>
            </a:endParaRPr>
          </a:p>
        </p:txBody>
      </p:sp>
      <p:sp>
        <p:nvSpPr>
          <p:cNvPr id="715" name="Google Shape;715;p68"/>
          <p:cNvSpPr/>
          <p:nvPr/>
        </p:nvSpPr>
        <p:spPr>
          <a:xfrm>
            <a:off x="6122756" y="2771631"/>
            <a:ext cx="1023600" cy="846000"/>
          </a:xfrm>
          <a:prstGeom prst="rect">
            <a:avLst/>
          </a:prstGeom>
          <a:solidFill>
            <a:srgbClr val="FFE599"/>
          </a:solidFill>
          <a:ln>
            <a:noFill/>
          </a:ln>
          <a:effectLst>
            <a:outerShdw blurRad="57150" rotWithShape="0" algn="bl" dir="5400000" dist="85725">
              <a:srgbClr val="D9D9D9">
                <a:alpha val="50000"/>
              </a:srgbClr>
            </a:outerShdw>
          </a:effectLst>
        </p:spPr>
        <p:txBody>
          <a:bodyPr anchorCtr="0" anchor="ctr" bIns="68575" lIns="68575" spcFirstLastPara="1" rIns="68575" wrap="square" tIns="68575">
            <a:noAutofit/>
          </a:bodyPr>
          <a:lstStyle/>
          <a:p>
            <a:pPr indent="0" lvl="0" marL="0" rtl="0" algn="ctr">
              <a:spcBef>
                <a:spcPts val="0"/>
              </a:spcBef>
              <a:spcAft>
                <a:spcPts val="0"/>
              </a:spcAft>
              <a:buNone/>
            </a:pPr>
            <a:r>
              <a:rPr lang="es-AR" sz="1100">
                <a:latin typeface="Raleway"/>
                <a:ea typeface="Raleway"/>
                <a:cs typeface="Raleway"/>
                <a:sym typeface="Raleway"/>
              </a:rPr>
              <a:t>Modelo de Datos</a:t>
            </a:r>
            <a:endParaRPr sz="1100">
              <a:latin typeface="Raleway"/>
              <a:ea typeface="Raleway"/>
              <a:cs typeface="Raleway"/>
              <a:sym typeface="Raleway"/>
            </a:endParaRPr>
          </a:p>
        </p:txBody>
      </p:sp>
      <p:sp>
        <p:nvSpPr>
          <p:cNvPr id="716" name="Google Shape;716;p68"/>
          <p:cNvSpPr txBox="1"/>
          <p:nvPr/>
        </p:nvSpPr>
        <p:spPr>
          <a:xfrm>
            <a:off x="3181250" y="2194753"/>
            <a:ext cx="2129700" cy="1511700"/>
          </a:xfrm>
          <a:prstGeom prst="rect">
            <a:avLst/>
          </a:prstGeom>
          <a:gradFill>
            <a:gsLst>
              <a:gs pos="0">
                <a:srgbClr val="FFFFFF"/>
              </a:gs>
              <a:gs pos="100000">
                <a:srgbClr val="EFEFEF"/>
              </a:gs>
            </a:gsLst>
            <a:path path="circle">
              <a:fillToRect b="50%" l="50%" r="50%" t="50%"/>
            </a:path>
            <a:tileRect/>
          </a:gradFill>
          <a:ln>
            <a:noFill/>
          </a:ln>
          <a:effectLst>
            <a:outerShdw blurRad="57150" rotWithShape="0" algn="bl" dir="5400000" dist="76200">
              <a:srgbClr val="B7B7B7">
                <a:alpha val="50000"/>
              </a:srgbClr>
            </a:outerShdw>
          </a:effectLst>
        </p:spPr>
        <p:txBody>
          <a:bodyPr anchorCtr="0" anchor="ctr" bIns="68575" lIns="68575" spcFirstLastPara="1" rIns="68575" wrap="square" tIns="68575">
            <a:noAutofit/>
          </a:bodyPr>
          <a:lstStyle/>
          <a:p>
            <a:pPr indent="0" lvl="0" marL="0" rtl="0" algn="ctr">
              <a:spcBef>
                <a:spcPts val="0"/>
              </a:spcBef>
              <a:spcAft>
                <a:spcPts val="0"/>
              </a:spcAft>
              <a:buNone/>
            </a:pPr>
            <a:r>
              <a:rPr i="1" lang="es-AR" sz="1100">
                <a:solidFill>
                  <a:srgbClr val="999999"/>
                </a:solidFill>
                <a:latin typeface="Raleway"/>
                <a:ea typeface="Raleway"/>
                <a:cs typeface="Raleway"/>
                <a:sym typeface="Raleway"/>
              </a:rPr>
              <a:t>OBJETIVO:</a:t>
            </a:r>
            <a:br>
              <a:rPr i="1" lang="es-AR" sz="1100">
                <a:solidFill>
                  <a:srgbClr val="999999"/>
                </a:solidFill>
                <a:latin typeface="Raleway"/>
                <a:ea typeface="Raleway"/>
                <a:cs typeface="Raleway"/>
                <a:sym typeface="Raleway"/>
              </a:rPr>
            </a:br>
            <a:r>
              <a:rPr i="1" lang="es-AR" sz="1100">
                <a:solidFill>
                  <a:srgbClr val="999999"/>
                </a:solidFill>
                <a:latin typeface="Raleway"/>
                <a:ea typeface="Raleway"/>
                <a:cs typeface="Raleway"/>
                <a:sym typeface="Raleway"/>
              </a:rPr>
              <a:t>COMPLETAR CON EL PROCESO DE MANIPULACIÓN DE DATOS </a:t>
            </a:r>
            <a:endParaRPr i="1" sz="1100">
              <a:solidFill>
                <a:srgbClr val="999999"/>
              </a:solidFill>
              <a:latin typeface="Raleway"/>
              <a:ea typeface="Raleway"/>
              <a:cs typeface="Raleway"/>
              <a:sym typeface="Raleway"/>
            </a:endParaRPr>
          </a:p>
          <a:p>
            <a:pPr indent="0" lvl="0" marL="0" rtl="0" algn="ctr">
              <a:spcBef>
                <a:spcPts val="0"/>
              </a:spcBef>
              <a:spcAft>
                <a:spcPts val="0"/>
              </a:spcAft>
              <a:buNone/>
            </a:pPr>
            <a:r>
              <a:rPr i="1" lang="es-AR" sz="1100">
                <a:solidFill>
                  <a:srgbClr val="999999"/>
                </a:solidFill>
                <a:latin typeface="Raleway"/>
                <a:ea typeface="Raleway"/>
                <a:cs typeface="Raleway"/>
                <a:sym typeface="Raleway"/>
              </a:rPr>
              <a:t>(ETL, DATA PREP, etc.).</a:t>
            </a:r>
            <a:endParaRPr i="1" sz="1100">
              <a:solidFill>
                <a:srgbClr val="999999"/>
              </a:solidFill>
              <a:latin typeface="Raleway"/>
              <a:ea typeface="Raleway"/>
              <a:cs typeface="Raleway"/>
              <a:sym typeface="Raleway"/>
            </a:endParaRPr>
          </a:p>
          <a:p>
            <a:pPr indent="0" lvl="0" marL="0" rtl="0" algn="ctr">
              <a:spcBef>
                <a:spcPts val="0"/>
              </a:spcBef>
              <a:spcAft>
                <a:spcPts val="0"/>
              </a:spcAft>
              <a:buNone/>
            </a:pPr>
            <a:r>
              <a:rPr i="1" lang="es-AR" sz="1100">
                <a:solidFill>
                  <a:srgbClr val="999999"/>
                </a:solidFill>
                <a:latin typeface="Raleway"/>
                <a:ea typeface="Raleway"/>
                <a:cs typeface="Raleway"/>
                <a:sym typeface="Raleway"/>
              </a:rPr>
              <a:t>PUEDE SER EN HERRAMIENTAS O SQL. </a:t>
            </a:r>
            <a:r>
              <a:rPr b="1" i="1" lang="es-AR" sz="1100">
                <a:solidFill>
                  <a:srgbClr val="999999"/>
                </a:solidFill>
                <a:latin typeface="Raleway"/>
                <a:ea typeface="Raleway"/>
                <a:cs typeface="Raleway"/>
                <a:sym typeface="Raleway"/>
              </a:rPr>
              <a:t>(NO EN EXCEL)</a:t>
            </a:r>
            <a:endParaRPr b="1" i="1" sz="1100">
              <a:solidFill>
                <a:srgbClr val="999999"/>
              </a:solidFill>
              <a:latin typeface="Raleway"/>
              <a:ea typeface="Raleway"/>
              <a:cs typeface="Raleway"/>
              <a:sym typeface="Raleway"/>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1" name="Shape 721"/>
        <p:cNvGrpSpPr/>
        <p:nvPr/>
      </p:nvGrpSpPr>
      <p:grpSpPr>
        <a:xfrm>
          <a:off x="0" y="0"/>
          <a:ext cx="0" cy="0"/>
          <a:chOff x="0" y="0"/>
          <a:chExt cx="0" cy="0"/>
        </a:xfrm>
      </p:grpSpPr>
      <p:sp>
        <p:nvSpPr>
          <p:cNvPr id="722" name="Google Shape;722;p69"/>
          <p:cNvSpPr txBox="1"/>
          <p:nvPr>
            <p:ph idx="1" type="subTitle"/>
          </p:nvPr>
        </p:nvSpPr>
        <p:spPr>
          <a:xfrm>
            <a:off x="117700" y="4778625"/>
            <a:ext cx="5707200" cy="39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AR"/>
              <a:t>Data Analytics</a:t>
            </a:r>
            <a:endParaRPr/>
          </a:p>
        </p:txBody>
      </p:sp>
      <p:sp>
        <p:nvSpPr>
          <p:cNvPr id="723" name="Google Shape;723;p69"/>
          <p:cNvSpPr txBox="1"/>
          <p:nvPr>
            <p:ph type="title"/>
          </p:nvPr>
        </p:nvSpPr>
        <p:spPr>
          <a:xfrm>
            <a:off x="117600" y="141725"/>
            <a:ext cx="8918400" cy="9774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s-AR"/>
              <a:t>Encuentro sincrónico PI Final II</a:t>
            </a:r>
            <a:endParaRPr/>
          </a:p>
        </p:txBody>
      </p:sp>
      <p:sp>
        <p:nvSpPr>
          <p:cNvPr id="724" name="Google Shape;724;p69"/>
          <p:cNvSpPr txBox="1"/>
          <p:nvPr/>
        </p:nvSpPr>
        <p:spPr>
          <a:xfrm>
            <a:off x="117600" y="1421350"/>
            <a:ext cx="8918400" cy="29304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s-AR" sz="1700">
                <a:solidFill>
                  <a:srgbClr val="434343"/>
                </a:solidFill>
                <a:latin typeface="Open Sans"/>
                <a:ea typeface="Open Sans"/>
                <a:cs typeface="Open Sans"/>
                <a:sym typeface="Open Sans"/>
              </a:rPr>
              <a:t>¿Qué van a entregar en la segunda clase sincrónica?</a:t>
            </a:r>
            <a:endParaRPr b="1" sz="1700">
              <a:solidFill>
                <a:srgbClr val="434343"/>
              </a:solidFill>
              <a:latin typeface="Open Sans"/>
              <a:ea typeface="Open Sans"/>
              <a:cs typeface="Open Sans"/>
              <a:sym typeface="Open Sans"/>
            </a:endParaRPr>
          </a:p>
          <a:p>
            <a:pPr indent="0" lvl="0" marL="0" rtl="0" algn="l">
              <a:lnSpc>
                <a:spcPct val="115000"/>
              </a:lnSpc>
              <a:spcBef>
                <a:spcPts val="0"/>
              </a:spcBef>
              <a:spcAft>
                <a:spcPts val="0"/>
              </a:spcAft>
              <a:buNone/>
            </a:pPr>
            <a:r>
              <a:rPr lang="es-AR" sz="1700">
                <a:solidFill>
                  <a:srgbClr val="434343"/>
                </a:solidFill>
                <a:latin typeface="Open Sans"/>
                <a:ea typeface="Open Sans"/>
                <a:cs typeface="Open Sans"/>
                <a:sym typeface="Open Sans"/>
              </a:rPr>
              <a:t>Un documento tipo especificación técnica en su carpeta de Drive que contenga:</a:t>
            </a:r>
            <a:endParaRPr sz="1700">
              <a:solidFill>
                <a:srgbClr val="434343"/>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1700">
              <a:solidFill>
                <a:srgbClr val="434343"/>
              </a:solidFill>
              <a:latin typeface="Open Sans"/>
              <a:ea typeface="Open Sans"/>
              <a:cs typeface="Open Sans"/>
              <a:sym typeface="Open Sans"/>
            </a:endParaRPr>
          </a:p>
          <a:p>
            <a:pPr indent="-273050" lvl="0" marL="1028700" rtl="0" algn="l">
              <a:lnSpc>
                <a:spcPct val="115000"/>
              </a:lnSpc>
              <a:spcBef>
                <a:spcPts val="0"/>
              </a:spcBef>
              <a:spcAft>
                <a:spcPts val="0"/>
              </a:spcAft>
              <a:buClr>
                <a:srgbClr val="434343"/>
              </a:buClr>
              <a:buSzPts val="1700"/>
              <a:buFont typeface="Open Sans"/>
              <a:buAutoNum type="arabicPeriod"/>
            </a:pPr>
            <a:r>
              <a:rPr b="1" lang="es-AR" sz="1700">
                <a:solidFill>
                  <a:srgbClr val="434343"/>
                </a:solidFill>
                <a:latin typeface="Open Sans"/>
                <a:ea typeface="Open Sans"/>
                <a:cs typeface="Open Sans"/>
                <a:sym typeface="Open Sans"/>
              </a:rPr>
              <a:t>DER + Enterprise DW Bus (si el modelo tiene más de un modelo estrella)</a:t>
            </a:r>
            <a:endParaRPr b="1" sz="1700">
              <a:solidFill>
                <a:srgbClr val="434343"/>
              </a:solidFill>
              <a:latin typeface="Open Sans"/>
              <a:ea typeface="Open Sans"/>
              <a:cs typeface="Open Sans"/>
              <a:sym typeface="Open Sans"/>
            </a:endParaRPr>
          </a:p>
          <a:p>
            <a:pPr indent="-273050" lvl="0" marL="1028700" rtl="0" algn="l">
              <a:lnSpc>
                <a:spcPct val="115000"/>
              </a:lnSpc>
              <a:spcBef>
                <a:spcPts val="0"/>
              </a:spcBef>
              <a:spcAft>
                <a:spcPts val="0"/>
              </a:spcAft>
              <a:buClr>
                <a:srgbClr val="434343"/>
              </a:buClr>
              <a:buSzPts val="1700"/>
              <a:buFont typeface="Open Sans"/>
              <a:buAutoNum type="arabicPeriod"/>
            </a:pPr>
            <a:r>
              <a:rPr b="1" lang="es-AR" sz="1700">
                <a:solidFill>
                  <a:srgbClr val="434343"/>
                </a:solidFill>
                <a:latin typeface="Open Sans"/>
                <a:ea typeface="Open Sans"/>
                <a:cs typeface="Open Sans"/>
                <a:sym typeface="Open Sans"/>
              </a:rPr>
              <a:t>Si se utilizó DB -&gt; script de SQL</a:t>
            </a:r>
            <a:endParaRPr b="1" sz="1700">
              <a:solidFill>
                <a:srgbClr val="434343"/>
              </a:solidFill>
              <a:latin typeface="Open Sans"/>
              <a:ea typeface="Open Sans"/>
              <a:cs typeface="Open Sans"/>
              <a:sym typeface="Open Sans"/>
            </a:endParaRPr>
          </a:p>
          <a:p>
            <a:pPr indent="-273050" lvl="0" marL="1028700" rtl="0" algn="l">
              <a:lnSpc>
                <a:spcPct val="115000"/>
              </a:lnSpc>
              <a:spcBef>
                <a:spcPts val="0"/>
              </a:spcBef>
              <a:spcAft>
                <a:spcPts val="0"/>
              </a:spcAft>
              <a:buClr>
                <a:srgbClr val="434343"/>
              </a:buClr>
              <a:buSzPts val="1700"/>
              <a:buFont typeface="Open Sans"/>
              <a:buAutoNum type="arabicPeriod"/>
            </a:pPr>
            <a:r>
              <a:rPr b="1" lang="es-AR" sz="1700">
                <a:solidFill>
                  <a:srgbClr val="434343"/>
                </a:solidFill>
                <a:latin typeface="Open Sans"/>
                <a:ea typeface="Open Sans"/>
                <a:cs typeface="Open Sans"/>
                <a:sym typeface="Open Sans"/>
              </a:rPr>
              <a:t>Documentación de todas las transformaciones/limpiezas de datos realizadas</a:t>
            </a:r>
            <a:endParaRPr b="1" sz="1700">
              <a:solidFill>
                <a:srgbClr val="434343"/>
              </a:solidFill>
              <a:latin typeface="Open Sans"/>
              <a:ea typeface="Open Sans"/>
              <a:cs typeface="Open Sans"/>
              <a:sym typeface="Open Sans"/>
            </a:endParaRPr>
          </a:p>
          <a:p>
            <a:pPr indent="-273050" lvl="0" marL="1028700" rtl="0" algn="l">
              <a:lnSpc>
                <a:spcPct val="115000"/>
              </a:lnSpc>
              <a:spcBef>
                <a:spcPts val="0"/>
              </a:spcBef>
              <a:spcAft>
                <a:spcPts val="0"/>
              </a:spcAft>
              <a:buClr>
                <a:srgbClr val="434343"/>
              </a:buClr>
              <a:buSzPts val="1700"/>
              <a:buFont typeface="Open Sans"/>
              <a:buAutoNum type="arabicPeriod"/>
            </a:pPr>
            <a:r>
              <a:rPr b="1" lang="es-AR" sz="1700">
                <a:solidFill>
                  <a:srgbClr val="434343"/>
                </a:solidFill>
                <a:latin typeface="Open Sans"/>
                <a:ea typeface="Open Sans"/>
                <a:cs typeface="Open Sans"/>
                <a:sym typeface="Open Sans"/>
              </a:rPr>
              <a:t>Problemas en los que se enfrentaron durante el proceso de preparación de datos.</a:t>
            </a:r>
            <a:endParaRPr b="1" sz="1700">
              <a:solidFill>
                <a:srgbClr val="434343"/>
              </a:solidFill>
              <a:latin typeface="Open Sans"/>
              <a:ea typeface="Open Sans"/>
              <a:cs typeface="Open Sans"/>
              <a:sym typeface="Open Sans"/>
            </a:endParaRPr>
          </a:p>
          <a:p>
            <a:pPr indent="-273050" lvl="0" marL="1028700" rtl="0" algn="l">
              <a:lnSpc>
                <a:spcPct val="115000"/>
              </a:lnSpc>
              <a:spcBef>
                <a:spcPts val="0"/>
              </a:spcBef>
              <a:spcAft>
                <a:spcPts val="0"/>
              </a:spcAft>
              <a:buClr>
                <a:srgbClr val="434343"/>
              </a:buClr>
              <a:buSzPts val="1700"/>
              <a:buFont typeface="Open Sans"/>
              <a:buAutoNum type="arabicPeriod"/>
            </a:pPr>
            <a:r>
              <a:rPr b="1" lang="es-AR" sz="1700">
                <a:solidFill>
                  <a:srgbClr val="434343"/>
                </a:solidFill>
                <a:latin typeface="Open Sans"/>
                <a:ea typeface="Open Sans"/>
                <a:cs typeface="Open Sans"/>
                <a:sym typeface="Open Sans"/>
              </a:rPr>
              <a:t>Si agregaron otras fuentes, indicar los motivos.</a:t>
            </a:r>
            <a:endParaRPr b="1" sz="1700">
              <a:solidFill>
                <a:srgbClr val="434343"/>
              </a:solidFill>
              <a:latin typeface="Open Sans"/>
              <a:ea typeface="Open Sans"/>
              <a:cs typeface="Open Sans"/>
              <a:sym typeface="Open Sans"/>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9" name="Shape 729"/>
        <p:cNvGrpSpPr/>
        <p:nvPr/>
      </p:nvGrpSpPr>
      <p:grpSpPr>
        <a:xfrm>
          <a:off x="0" y="0"/>
          <a:ext cx="0" cy="0"/>
          <a:chOff x="0" y="0"/>
          <a:chExt cx="0" cy="0"/>
        </a:xfrm>
      </p:grpSpPr>
      <p:sp>
        <p:nvSpPr>
          <p:cNvPr id="730" name="Google Shape;730;p70"/>
          <p:cNvSpPr txBox="1"/>
          <p:nvPr>
            <p:ph idx="1" type="subTitle"/>
          </p:nvPr>
        </p:nvSpPr>
        <p:spPr>
          <a:xfrm>
            <a:off x="117700" y="4778625"/>
            <a:ext cx="5707200" cy="39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AR"/>
              <a:t>Data Analytics</a:t>
            </a:r>
            <a:endParaRPr/>
          </a:p>
        </p:txBody>
      </p:sp>
      <p:sp>
        <p:nvSpPr>
          <p:cNvPr id="731" name="Google Shape;731;p70"/>
          <p:cNvSpPr txBox="1"/>
          <p:nvPr>
            <p:ph type="title"/>
          </p:nvPr>
        </p:nvSpPr>
        <p:spPr>
          <a:xfrm>
            <a:off x="117600" y="141725"/>
            <a:ext cx="8918400" cy="9774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s-AR"/>
              <a:t>Encuentro sincrónico PI Final III</a:t>
            </a:r>
            <a:endParaRPr/>
          </a:p>
        </p:txBody>
      </p:sp>
      <p:sp>
        <p:nvSpPr>
          <p:cNvPr id="732" name="Google Shape;732;p70"/>
          <p:cNvSpPr/>
          <p:nvPr/>
        </p:nvSpPr>
        <p:spPr>
          <a:xfrm>
            <a:off x="1388800" y="2486450"/>
            <a:ext cx="1254900" cy="1020900"/>
          </a:xfrm>
          <a:prstGeom prst="rect">
            <a:avLst/>
          </a:prstGeom>
          <a:solidFill>
            <a:srgbClr val="FFE599"/>
          </a:solidFill>
          <a:ln>
            <a:noFill/>
          </a:ln>
          <a:effectLst>
            <a:outerShdw blurRad="57150" rotWithShape="0" algn="bl" dir="5400000" dist="85725">
              <a:srgbClr val="D9D9D9">
                <a:alpha val="50000"/>
              </a:srgbClr>
            </a:outerShdw>
          </a:effectLst>
        </p:spPr>
        <p:txBody>
          <a:bodyPr anchorCtr="0" anchor="ctr" bIns="68575" lIns="68575" spcFirstLastPara="1" rIns="68575" wrap="square" tIns="68575">
            <a:noAutofit/>
          </a:bodyPr>
          <a:lstStyle/>
          <a:p>
            <a:pPr indent="0" lvl="0" marL="0" rtl="0" algn="ctr">
              <a:spcBef>
                <a:spcPts val="0"/>
              </a:spcBef>
              <a:spcAft>
                <a:spcPts val="0"/>
              </a:spcAft>
              <a:buNone/>
            </a:pPr>
            <a:r>
              <a:rPr lang="es-AR" sz="1100">
                <a:solidFill>
                  <a:schemeClr val="dk1"/>
                </a:solidFill>
                <a:latin typeface="Raleway"/>
                <a:ea typeface="Raleway"/>
                <a:cs typeface="Raleway"/>
                <a:sym typeface="Raleway"/>
              </a:rPr>
              <a:t>STORYTELLING</a:t>
            </a:r>
            <a:endParaRPr sz="1100">
              <a:latin typeface="Raleway"/>
              <a:ea typeface="Raleway"/>
              <a:cs typeface="Raleway"/>
              <a:sym typeface="Raleway"/>
            </a:endParaRPr>
          </a:p>
        </p:txBody>
      </p:sp>
      <p:cxnSp>
        <p:nvCxnSpPr>
          <p:cNvPr id="733" name="Google Shape;733;p70"/>
          <p:cNvCxnSpPr/>
          <p:nvPr/>
        </p:nvCxnSpPr>
        <p:spPr>
          <a:xfrm>
            <a:off x="2737800" y="1300444"/>
            <a:ext cx="4800" cy="3444900"/>
          </a:xfrm>
          <a:prstGeom prst="straightConnector1">
            <a:avLst/>
          </a:prstGeom>
          <a:noFill/>
          <a:ln cap="flat" cmpd="sng" w="9525">
            <a:solidFill>
              <a:srgbClr val="D9D9D9"/>
            </a:solidFill>
            <a:prstDash val="solid"/>
            <a:round/>
            <a:headEnd len="med" w="med" type="none"/>
            <a:tailEnd len="med" w="med" type="none"/>
          </a:ln>
        </p:spPr>
      </p:cxnSp>
      <p:cxnSp>
        <p:nvCxnSpPr>
          <p:cNvPr id="734" name="Google Shape;734;p70"/>
          <p:cNvCxnSpPr/>
          <p:nvPr/>
        </p:nvCxnSpPr>
        <p:spPr>
          <a:xfrm flipH="1">
            <a:off x="5746481" y="1300444"/>
            <a:ext cx="5400" cy="3422100"/>
          </a:xfrm>
          <a:prstGeom prst="straightConnector1">
            <a:avLst/>
          </a:prstGeom>
          <a:noFill/>
          <a:ln cap="flat" cmpd="sng" w="9525">
            <a:solidFill>
              <a:srgbClr val="D9D9D9"/>
            </a:solidFill>
            <a:prstDash val="solid"/>
            <a:round/>
            <a:headEnd len="med" w="med" type="none"/>
            <a:tailEnd len="med" w="med" type="none"/>
          </a:ln>
        </p:spPr>
      </p:cxnSp>
      <p:sp>
        <p:nvSpPr>
          <p:cNvPr id="735" name="Google Shape;735;p70"/>
          <p:cNvSpPr txBox="1"/>
          <p:nvPr/>
        </p:nvSpPr>
        <p:spPr>
          <a:xfrm>
            <a:off x="6398156" y="1328963"/>
            <a:ext cx="1626000" cy="3561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b="1" lang="es-AR" sz="1400">
                <a:latin typeface="Raleway"/>
                <a:ea typeface="Raleway"/>
                <a:cs typeface="Raleway"/>
                <a:sym typeface="Raleway"/>
              </a:rPr>
              <a:t>DONE</a:t>
            </a:r>
            <a:endParaRPr b="1" sz="1400">
              <a:latin typeface="Raleway"/>
              <a:ea typeface="Raleway"/>
              <a:cs typeface="Raleway"/>
              <a:sym typeface="Raleway"/>
            </a:endParaRPr>
          </a:p>
        </p:txBody>
      </p:sp>
      <p:sp>
        <p:nvSpPr>
          <p:cNvPr id="736" name="Google Shape;736;p70"/>
          <p:cNvSpPr txBox="1"/>
          <p:nvPr/>
        </p:nvSpPr>
        <p:spPr>
          <a:xfrm>
            <a:off x="3427181" y="1328963"/>
            <a:ext cx="1626000" cy="3561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b="1" lang="es-AR" sz="1400">
                <a:latin typeface="Raleway"/>
                <a:ea typeface="Raleway"/>
                <a:cs typeface="Raleway"/>
                <a:sym typeface="Raleway"/>
              </a:rPr>
              <a:t>PROGRESS</a:t>
            </a:r>
            <a:endParaRPr b="1" sz="1400">
              <a:latin typeface="Raleway"/>
              <a:ea typeface="Raleway"/>
              <a:cs typeface="Raleway"/>
              <a:sym typeface="Raleway"/>
            </a:endParaRPr>
          </a:p>
        </p:txBody>
      </p:sp>
      <p:sp>
        <p:nvSpPr>
          <p:cNvPr id="737" name="Google Shape;737;p70"/>
          <p:cNvSpPr txBox="1"/>
          <p:nvPr/>
        </p:nvSpPr>
        <p:spPr>
          <a:xfrm>
            <a:off x="579675" y="1328963"/>
            <a:ext cx="1626000" cy="3561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b="1" lang="es-AR" sz="1400">
                <a:latin typeface="Raleway"/>
                <a:ea typeface="Raleway"/>
                <a:cs typeface="Raleway"/>
                <a:sym typeface="Raleway"/>
              </a:rPr>
              <a:t>TO-DO</a:t>
            </a:r>
            <a:endParaRPr b="1" sz="1400">
              <a:latin typeface="Raleway"/>
              <a:ea typeface="Raleway"/>
              <a:cs typeface="Raleway"/>
              <a:sym typeface="Raleway"/>
            </a:endParaRPr>
          </a:p>
        </p:txBody>
      </p:sp>
      <p:sp>
        <p:nvSpPr>
          <p:cNvPr id="738" name="Google Shape;738;p70"/>
          <p:cNvSpPr/>
          <p:nvPr/>
        </p:nvSpPr>
        <p:spPr>
          <a:xfrm>
            <a:off x="346188" y="3419919"/>
            <a:ext cx="1254900" cy="1020900"/>
          </a:xfrm>
          <a:prstGeom prst="rect">
            <a:avLst/>
          </a:prstGeom>
          <a:solidFill>
            <a:srgbClr val="FFE599"/>
          </a:solidFill>
          <a:ln>
            <a:noFill/>
          </a:ln>
          <a:effectLst>
            <a:outerShdw blurRad="57150" rotWithShape="0" algn="bl" dir="5400000" dist="85725">
              <a:srgbClr val="D9D9D9">
                <a:alpha val="50000"/>
              </a:srgbClr>
            </a:outerShdw>
          </a:effectLst>
        </p:spPr>
        <p:txBody>
          <a:bodyPr anchorCtr="0" anchor="ctr" bIns="68575" lIns="68575" spcFirstLastPara="1" rIns="68575" wrap="square" tIns="68575">
            <a:noAutofit/>
          </a:bodyPr>
          <a:lstStyle/>
          <a:p>
            <a:pPr indent="0" lvl="0" marL="0" rtl="0" algn="ctr">
              <a:spcBef>
                <a:spcPts val="0"/>
              </a:spcBef>
              <a:spcAft>
                <a:spcPts val="0"/>
              </a:spcAft>
              <a:buClr>
                <a:schemeClr val="dk1"/>
              </a:buClr>
              <a:buSzPts val="1100"/>
              <a:buFont typeface="Arial"/>
              <a:buNone/>
            </a:pPr>
            <a:r>
              <a:rPr lang="es-AR" sz="1100">
                <a:solidFill>
                  <a:schemeClr val="dk1"/>
                </a:solidFill>
                <a:latin typeface="Raleway"/>
                <a:ea typeface="Raleway"/>
                <a:cs typeface="Raleway"/>
                <a:sym typeface="Raleway"/>
              </a:rPr>
              <a:t>INSIGHTS</a:t>
            </a:r>
            <a:endParaRPr sz="1100">
              <a:latin typeface="Raleway"/>
              <a:ea typeface="Raleway"/>
              <a:cs typeface="Raleway"/>
              <a:sym typeface="Raleway"/>
            </a:endParaRPr>
          </a:p>
        </p:txBody>
      </p:sp>
      <p:sp>
        <p:nvSpPr>
          <p:cNvPr id="739" name="Google Shape;739;p70"/>
          <p:cNvSpPr/>
          <p:nvPr/>
        </p:nvSpPr>
        <p:spPr>
          <a:xfrm>
            <a:off x="204825" y="1809325"/>
            <a:ext cx="1186800" cy="896100"/>
          </a:xfrm>
          <a:prstGeom prst="rect">
            <a:avLst/>
          </a:prstGeom>
          <a:solidFill>
            <a:srgbClr val="FFE599"/>
          </a:solidFill>
          <a:ln>
            <a:noFill/>
          </a:ln>
          <a:effectLst>
            <a:outerShdw blurRad="57150" rotWithShape="0" algn="bl" dir="5400000" dist="85725">
              <a:srgbClr val="D9D9D9">
                <a:alpha val="50000"/>
              </a:srgbClr>
            </a:outerShdw>
          </a:effectLst>
        </p:spPr>
        <p:txBody>
          <a:bodyPr anchorCtr="0" anchor="ctr" bIns="68575" lIns="68575" spcFirstLastPara="1" rIns="68575" wrap="square" tIns="68575">
            <a:noAutofit/>
          </a:bodyPr>
          <a:lstStyle/>
          <a:p>
            <a:pPr indent="0" lvl="0" marL="0" rtl="0" algn="ctr">
              <a:spcBef>
                <a:spcPts val="0"/>
              </a:spcBef>
              <a:spcAft>
                <a:spcPts val="0"/>
              </a:spcAft>
              <a:buNone/>
            </a:pPr>
            <a:r>
              <a:rPr lang="es-AR" sz="1100">
                <a:latin typeface="Raleway"/>
                <a:ea typeface="Raleway"/>
                <a:cs typeface="Raleway"/>
                <a:sym typeface="Raleway"/>
              </a:rPr>
              <a:t>ARMADO DE DASHBOARD</a:t>
            </a:r>
            <a:endParaRPr sz="1100">
              <a:latin typeface="Raleway"/>
              <a:ea typeface="Raleway"/>
              <a:cs typeface="Raleway"/>
              <a:sym typeface="Raleway"/>
            </a:endParaRPr>
          </a:p>
        </p:txBody>
      </p:sp>
      <p:sp>
        <p:nvSpPr>
          <p:cNvPr id="740" name="Google Shape;740;p70"/>
          <p:cNvSpPr txBox="1"/>
          <p:nvPr/>
        </p:nvSpPr>
        <p:spPr>
          <a:xfrm>
            <a:off x="7364823" y="3180227"/>
            <a:ext cx="1473000" cy="1291200"/>
          </a:xfrm>
          <a:prstGeom prst="rect">
            <a:avLst/>
          </a:prstGeom>
          <a:gradFill>
            <a:gsLst>
              <a:gs pos="0">
                <a:srgbClr val="FFFFFF"/>
              </a:gs>
              <a:gs pos="100000">
                <a:srgbClr val="EFEFEF"/>
              </a:gs>
            </a:gsLst>
            <a:path path="circle">
              <a:fillToRect b="50%" l="50%" r="50%" t="50%"/>
            </a:path>
            <a:tileRect/>
          </a:gradFill>
          <a:ln>
            <a:noFill/>
          </a:ln>
          <a:effectLst>
            <a:outerShdw blurRad="57150" rotWithShape="0" algn="bl" dir="5400000" dist="76200">
              <a:srgbClr val="000000">
                <a:alpha val="50000"/>
              </a:srgbClr>
            </a:outerShdw>
          </a:effectLst>
        </p:spPr>
        <p:txBody>
          <a:bodyPr anchorCtr="0" anchor="ctr" bIns="68575" lIns="68575" spcFirstLastPara="1" rIns="68575" wrap="square" tIns="68575">
            <a:noAutofit/>
          </a:bodyPr>
          <a:lstStyle/>
          <a:p>
            <a:pPr indent="0" lvl="0" marL="0" rtl="0" algn="ctr">
              <a:spcBef>
                <a:spcPts val="0"/>
              </a:spcBef>
              <a:spcAft>
                <a:spcPts val="0"/>
              </a:spcAft>
              <a:buNone/>
            </a:pPr>
            <a:r>
              <a:rPr b="1" i="1" lang="es-AR" sz="1100">
                <a:solidFill>
                  <a:srgbClr val="999999"/>
                </a:solidFill>
                <a:latin typeface="Raleway"/>
                <a:ea typeface="Raleway"/>
                <a:cs typeface="Raleway"/>
                <a:sym typeface="Raleway"/>
              </a:rPr>
              <a:t>OBJETIVO:</a:t>
            </a:r>
            <a:br>
              <a:rPr i="1" lang="es-AR" sz="1100">
                <a:solidFill>
                  <a:srgbClr val="999999"/>
                </a:solidFill>
                <a:latin typeface="Raleway"/>
                <a:ea typeface="Raleway"/>
                <a:cs typeface="Raleway"/>
                <a:sym typeface="Raleway"/>
              </a:rPr>
            </a:br>
            <a:r>
              <a:rPr i="1" lang="es-AR" sz="1100">
                <a:solidFill>
                  <a:srgbClr val="999999"/>
                </a:solidFill>
                <a:latin typeface="Raleway"/>
                <a:ea typeface="Raleway"/>
                <a:cs typeface="Raleway"/>
                <a:sym typeface="Raleway"/>
              </a:rPr>
              <a:t>:</a:t>
            </a:r>
            <a:br>
              <a:rPr i="1" lang="es-AR" sz="1100">
                <a:solidFill>
                  <a:srgbClr val="999999"/>
                </a:solidFill>
                <a:latin typeface="Raleway"/>
                <a:ea typeface="Raleway"/>
                <a:cs typeface="Raleway"/>
                <a:sym typeface="Raleway"/>
              </a:rPr>
            </a:br>
            <a:r>
              <a:rPr i="1" lang="es-AR" sz="1100">
                <a:solidFill>
                  <a:srgbClr val="999999"/>
                </a:solidFill>
                <a:latin typeface="Raleway"/>
                <a:ea typeface="Raleway"/>
                <a:cs typeface="Raleway"/>
                <a:sym typeface="Raleway"/>
              </a:rPr>
              <a:t>PREPARAR TODO PARA LA PRESENTACIÓN FINAL</a:t>
            </a:r>
            <a:endParaRPr i="1" sz="1100">
              <a:solidFill>
                <a:srgbClr val="999999"/>
              </a:solidFill>
              <a:latin typeface="Raleway"/>
              <a:ea typeface="Raleway"/>
              <a:cs typeface="Raleway"/>
              <a:sym typeface="Raleway"/>
            </a:endParaRPr>
          </a:p>
        </p:txBody>
      </p:sp>
      <p:sp>
        <p:nvSpPr>
          <p:cNvPr id="741" name="Google Shape;741;p70"/>
          <p:cNvSpPr/>
          <p:nvPr/>
        </p:nvSpPr>
        <p:spPr>
          <a:xfrm>
            <a:off x="7539125" y="2164350"/>
            <a:ext cx="1254900" cy="814800"/>
          </a:xfrm>
          <a:prstGeom prst="rect">
            <a:avLst/>
          </a:prstGeom>
          <a:solidFill>
            <a:srgbClr val="FFE599"/>
          </a:solidFill>
          <a:ln>
            <a:noFill/>
          </a:ln>
          <a:effectLst>
            <a:outerShdw blurRad="57150" rotWithShape="0" algn="bl" dir="5400000" dist="85725">
              <a:srgbClr val="D9D9D9">
                <a:alpha val="50000"/>
              </a:srgbClr>
            </a:outerShdw>
          </a:effectLst>
        </p:spPr>
        <p:txBody>
          <a:bodyPr anchorCtr="0" anchor="ctr" bIns="68575" lIns="68575" spcFirstLastPara="1" rIns="68575" wrap="square" tIns="68575">
            <a:noAutofit/>
          </a:bodyPr>
          <a:lstStyle/>
          <a:p>
            <a:pPr indent="0" lvl="0" marL="0" rtl="0" algn="ctr">
              <a:spcBef>
                <a:spcPts val="0"/>
              </a:spcBef>
              <a:spcAft>
                <a:spcPts val="0"/>
              </a:spcAft>
              <a:buNone/>
            </a:pPr>
            <a:r>
              <a:rPr b="1" lang="es-AR" sz="1100">
                <a:latin typeface="Raleway"/>
                <a:ea typeface="Raleway"/>
                <a:cs typeface="Raleway"/>
                <a:sym typeface="Raleway"/>
              </a:rPr>
              <a:t>Optativo</a:t>
            </a:r>
            <a:r>
              <a:rPr lang="es-AR" sz="1100">
                <a:latin typeface="Raleway"/>
                <a:ea typeface="Raleway"/>
                <a:cs typeface="Raleway"/>
                <a:sym typeface="Raleway"/>
              </a:rPr>
              <a:t>: Video resumen de la presentación. </a:t>
            </a:r>
            <a:r>
              <a:rPr lang="es-AR" sz="1100">
                <a:latin typeface="Raleway"/>
                <a:ea typeface="Raleway"/>
                <a:cs typeface="Raleway"/>
                <a:sym typeface="Raleway"/>
              </a:rPr>
              <a:t>Máximo</a:t>
            </a:r>
            <a:r>
              <a:rPr lang="es-AR" sz="1100">
                <a:latin typeface="Raleway"/>
                <a:ea typeface="Raleway"/>
                <a:cs typeface="Raleway"/>
                <a:sym typeface="Raleway"/>
              </a:rPr>
              <a:t> 15 min</a:t>
            </a:r>
            <a:endParaRPr sz="1100">
              <a:latin typeface="Raleway"/>
              <a:ea typeface="Raleway"/>
              <a:cs typeface="Raleway"/>
              <a:sym typeface="Raleway"/>
            </a:endParaRPr>
          </a:p>
        </p:txBody>
      </p:sp>
      <p:sp>
        <p:nvSpPr>
          <p:cNvPr id="742" name="Google Shape;742;p70"/>
          <p:cNvSpPr/>
          <p:nvPr/>
        </p:nvSpPr>
        <p:spPr>
          <a:xfrm>
            <a:off x="6046556" y="1781031"/>
            <a:ext cx="1023600" cy="846000"/>
          </a:xfrm>
          <a:prstGeom prst="rect">
            <a:avLst/>
          </a:prstGeom>
          <a:solidFill>
            <a:srgbClr val="FFE599"/>
          </a:solidFill>
          <a:ln>
            <a:noFill/>
          </a:ln>
          <a:effectLst>
            <a:outerShdw blurRad="57150" rotWithShape="0" algn="bl" dir="5400000" dist="85725">
              <a:srgbClr val="D9D9D9">
                <a:alpha val="50000"/>
              </a:srgbClr>
            </a:outerShdw>
          </a:effectLst>
        </p:spPr>
        <p:txBody>
          <a:bodyPr anchorCtr="0" anchor="ctr" bIns="68575" lIns="68575" spcFirstLastPara="1" rIns="68575" wrap="square" tIns="68575">
            <a:noAutofit/>
          </a:bodyPr>
          <a:lstStyle/>
          <a:p>
            <a:pPr indent="0" lvl="0" marL="0" rtl="0" algn="ctr">
              <a:spcBef>
                <a:spcPts val="0"/>
              </a:spcBef>
              <a:spcAft>
                <a:spcPts val="0"/>
              </a:spcAft>
              <a:buNone/>
            </a:pPr>
            <a:r>
              <a:rPr lang="es-AR" sz="1100">
                <a:latin typeface="Raleway"/>
                <a:ea typeface="Raleway"/>
                <a:cs typeface="Raleway"/>
                <a:sym typeface="Raleway"/>
              </a:rPr>
              <a:t>Dashboard</a:t>
            </a:r>
            <a:r>
              <a:rPr lang="es-AR" sz="1100">
                <a:latin typeface="Raleway"/>
                <a:ea typeface="Raleway"/>
                <a:cs typeface="Raleway"/>
                <a:sym typeface="Raleway"/>
              </a:rPr>
              <a:t> Construido</a:t>
            </a:r>
            <a:endParaRPr sz="1100">
              <a:latin typeface="Raleway"/>
              <a:ea typeface="Raleway"/>
              <a:cs typeface="Raleway"/>
              <a:sym typeface="Raleway"/>
            </a:endParaRPr>
          </a:p>
        </p:txBody>
      </p:sp>
      <p:sp>
        <p:nvSpPr>
          <p:cNvPr id="743" name="Google Shape;743;p70"/>
          <p:cNvSpPr/>
          <p:nvPr/>
        </p:nvSpPr>
        <p:spPr>
          <a:xfrm>
            <a:off x="5896851" y="3789800"/>
            <a:ext cx="1254900" cy="781800"/>
          </a:xfrm>
          <a:prstGeom prst="rect">
            <a:avLst/>
          </a:prstGeom>
          <a:solidFill>
            <a:srgbClr val="CFE2F3"/>
          </a:solidFill>
          <a:ln>
            <a:noFill/>
          </a:ln>
          <a:effectLst>
            <a:outerShdw blurRad="57150" rotWithShape="0" algn="bl" dir="5400000" dist="85725">
              <a:srgbClr val="D9D9D9">
                <a:alpha val="50000"/>
              </a:srgbClr>
            </a:outerShdw>
          </a:effectLst>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None/>
            </a:pPr>
            <a:r>
              <a:rPr lang="es-AR" sz="1100">
                <a:latin typeface="Raleway"/>
                <a:ea typeface="Raleway"/>
                <a:cs typeface="Raleway"/>
                <a:sym typeface="Raleway"/>
              </a:rPr>
              <a:t>Dashboards y reportes en</a:t>
            </a:r>
            <a:endParaRPr sz="1100">
              <a:latin typeface="Raleway"/>
              <a:ea typeface="Raleway"/>
              <a:cs typeface="Raleway"/>
              <a:sym typeface="Raleway"/>
            </a:endParaRPr>
          </a:p>
          <a:p>
            <a:pPr indent="0" lvl="0" marL="0" marR="0" rtl="0" algn="ctr">
              <a:lnSpc>
                <a:spcPct val="100000"/>
              </a:lnSpc>
              <a:spcBef>
                <a:spcPts val="0"/>
              </a:spcBef>
              <a:spcAft>
                <a:spcPts val="0"/>
              </a:spcAft>
              <a:buNone/>
            </a:pPr>
            <a:r>
              <a:rPr lang="es-AR" sz="1100">
                <a:latin typeface="Raleway"/>
                <a:ea typeface="Raleway"/>
                <a:cs typeface="Raleway"/>
                <a:sym typeface="Raleway"/>
              </a:rPr>
              <a:t>HERRAMIENTAS ELEGIDAS</a:t>
            </a:r>
            <a:endParaRPr sz="1100">
              <a:latin typeface="Raleway"/>
              <a:ea typeface="Raleway"/>
              <a:cs typeface="Raleway"/>
              <a:sym typeface="Raleway"/>
            </a:endParaRPr>
          </a:p>
        </p:txBody>
      </p:sp>
      <p:sp>
        <p:nvSpPr>
          <p:cNvPr id="744" name="Google Shape;744;p70"/>
          <p:cNvSpPr/>
          <p:nvPr/>
        </p:nvSpPr>
        <p:spPr>
          <a:xfrm>
            <a:off x="6122756" y="2771631"/>
            <a:ext cx="1023600" cy="846000"/>
          </a:xfrm>
          <a:prstGeom prst="rect">
            <a:avLst/>
          </a:prstGeom>
          <a:solidFill>
            <a:srgbClr val="FFE599"/>
          </a:solidFill>
          <a:ln>
            <a:noFill/>
          </a:ln>
          <a:effectLst>
            <a:outerShdw blurRad="57150" rotWithShape="0" algn="bl" dir="5400000" dist="85725">
              <a:srgbClr val="D9D9D9">
                <a:alpha val="50000"/>
              </a:srgbClr>
            </a:outerShdw>
          </a:effectLst>
        </p:spPr>
        <p:txBody>
          <a:bodyPr anchorCtr="0" anchor="ctr" bIns="68575" lIns="68575" spcFirstLastPara="1" rIns="68575" wrap="square" tIns="68575">
            <a:noAutofit/>
          </a:bodyPr>
          <a:lstStyle/>
          <a:p>
            <a:pPr indent="0" lvl="0" marL="0" rtl="0" algn="ctr">
              <a:spcBef>
                <a:spcPts val="0"/>
              </a:spcBef>
              <a:spcAft>
                <a:spcPts val="0"/>
              </a:spcAft>
              <a:buNone/>
            </a:pPr>
            <a:r>
              <a:rPr lang="es-AR" sz="1100">
                <a:latin typeface="Raleway"/>
                <a:ea typeface="Raleway"/>
                <a:cs typeface="Raleway"/>
                <a:sym typeface="Raleway"/>
              </a:rPr>
              <a:t>Storytelling Estructurado</a:t>
            </a:r>
            <a:endParaRPr sz="1100">
              <a:latin typeface="Raleway"/>
              <a:ea typeface="Raleway"/>
              <a:cs typeface="Raleway"/>
              <a:sym typeface="Raleway"/>
            </a:endParaRPr>
          </a:p>
        </p:txBody>
      </p:sp>
      <p:sp>
        <p:nvSpPr>
          <p:cNvPr id="745" name="Google Shape;745;p70"/>
          <p:cNvSpPr txBox="1"/>
          <p:nvPr/>
        </p:nvSpPr>
        <p:spPr>
          <a:xfrm>
            <a:off x="3181250" y="2194753"/>
            <a:ext cx="2129700" cy="1511700"/>
          </a:xfrm>
          <a:prstGeom prst="rect">
            <a:avLst/>
          </a:prstGeom>
          <a:gradFill>
            <a:gsLst>
              <a:gs pos="0">
                <a:srgbClr val="FFFFFF"/>
              </a:gs>
              <a:gs pos="100000">
                <a:srgbClr val="EFEFEF"/>
              </a:gs>
            </a:gsLst>
            <a:path path="circle">
              <a:fillToRect b="50%" l="50%" r="50%" t="50%"/>
            </a:path>
            <a:tileRect/>
          </a:gradFill>
          <a:ln>
            <a:noFill/>
          </a:ln>
          <a:effectLst>
            <a:outerShdw blurRad="57150" rotWithShape="0" algn="bl" dir="5400000" dist="76200">
              <a:srgbClr val="B7B7B7">
                <a:alpha val="50000"/>
              </a:srgbClr>
            </a:outerShdw>
          </a:effectLst>
        </p:spPr>
        <p:txBody>
          <a:bodyPr anchorCtr="0" anchor="ctr" bIns="68575" lIns="68575" spcFirstLastPara="1" rIns="68575" wrap="square" tIns="68575">
            <a:noAutofit/>
          </a:bodyPr>
          <a:lstStyle/>
          <a:p>
            <a:pPr indent="0" lvl="0" marL="0" rtl="0" algn="ctr">
              <a:spcBef>
                <a:spcPts val="0"/>
              </a:spcBef>
              <a:spcAft>
                <a:spcPts val="0"/>
              </a:spcAft>
              <a:buNone/>
            </a:pPr>
            <a:r>
              <a:rPr b="1" i="1" lang="es-AR" sz="1100">
                <a:solidFill>
                  <a:srgbClr val="999999"/>
                </a:solidFill>
                <a:latin typeface="Raleway"/>
                <a:ea typeface="Raleway"/>
                <a:cs typeface="Raleway"/>
                <a:sym typeface="Raleway"/>
              </a:rPr>
              <a:t>OBJETIVO</a:t>
            </a:r>
            <a:r>
              <a:rPr i="1" lang="es-AR" sz="1100">
                <a:solidFill>
                  <a:srgbClr val="999999"/>
                </a:solidFill>
                <a:latin typeface="Raleway"/>
                <a:ea typeface="Raleway"/>
                <a:cs typeface="Raleway"/>
                <a:sym typeface="Raleway"/>
              </a:rPr>
              <a:t>:</a:t>
            </a:r>
            <a:br>
              <a:rPr i="1" lang="es-AR" sz="1100">
                <a:solidFill>
                  <a:srgbClr val="999999"/>
                </a:solidFill>
                <a:latin typeface="Raleway"/>
                <a:ea typeface="Raleway"/>
                <a:cs typeface="Raleway"/>
                <a:sym typeface="Raleway"/>
              </a:rPr>
            </a:br>
            <a:r>
              <a:rPr i="1" lang="es-AR" sz="1100">
                <a:solidFill>
                  <a:srgbClr val="999999"/>
                </a:solidFill>
                <a:latin typeface="Raleway"/>
                <a:ea typeface="Raleway"/>
                <a:cs typeface="Raleway"/>
                <a:sym typeface="Raleway"/>
              </a:rPr>
              <a:t>Preparar la presentación para el encuentro final.</a:t>
            </a:r>
            <a:endParaRPr b="1" i="1" sz="1100">
              <a:solidFill>
                <a:srgbClr val="999999"/>
              </a:solidFill>
              <a:latin typeface="Raleway"/>
              <a:ea typeface="Raleway"/>
              <a:cs typeface="Raleway"/>
              <a:sym typeface="Raleway"/>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0" name="Shape 750"/>
        <p:cNvGrpSpPr/>
        <p:nvPr/>
      </p:nvGrpSpPr>
      <p:grpSpPr>
        <a:xfrm>
          <a:off x="0" y="0"/>
          <a:ext cx="0" cy="0"/>
          <a:chOff x="0" y="0"/>
          <a:chExt cx="0" cy="0"/>
        </a:xfrm>
      </p:grpSpPr>
      <p:sp>
        <p:nvSpPr>
          <p:cNvPr id="751" name="Google Shape;751;p71"/>
          <p:cNvSpPr txBox="1"/>
          <p:nvPr>
            <p:ph idx="1" type="subTitle"/>
          </p:nvPr>
        </p:nvSpPr>
        <p:spPr>
          <a:xfrm>
            <a:off x="117700" y="4778625"/>
            <a:ext cx="5707200" cy="39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AR"/>
              <a:t>Data Analytics</a:t>
            </a:r>
            <a:endParaRPr/>
          </a:p>
        </p:txBody>
      </p:sp>
      <p:sp>
        <p:nvSpPr>
          <p:cNvPr id="752" name="Google Shape;752;p71"/>
          <p:cNvSpPr txBox="1"/>
          <p:nvPr>
            <p:ph type="title"/>
          </p:nvPr>
        </p:nvSpPr>
        <p:spPr>
          <a:xfrm>
            <a:off x="117600" y="141725"/>
            <a:ext cx="8918400" cy="9774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s-AR"/>
              <a:t>Encuentro sincrónico PI Final III</a:t>
            </a:r>
            <a:endParaRPr/>
          </a:p>
        </p:txBody>
      </p:sp>
      <p:sp>
        <p:nvSpPr>
          <p:cNvPr id="753" name="Google Shape;753;p71"/>
          <p:cNvSpPr txBox="1"/>
          <p:nvPr/>
        </p:nvSpPr>
        <p:spPr>
          <a:xfrm>
            <a:off x="199250" y="1251725"/>
            <a:ext cx="8836800" cy="3526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s-AR" sz="1600">
                <a:solidFill>
                  <a:srgbClr val="434343"/>
                </a:solidFill>
                <a:latin typeface="Open Sans"/>
                <a:ea typeface="Open Sans"/>
                <a:cs typeface="Open Sans"/>
                <a:sym typeface="Open Sans"/>
              </a:rPr>
              <a:t>¿Qué van a entregar en la tercera y última clase sincrónica?</a:t>
            </a:r>
            <a:endParaRPr b="1" sz="1600">
              <a:solidFill>
                <a:srgbClr val="434343"/>
              </a:solidFill>
              <a:latin typeface="Open Sans"/>
              <a:ea typeface="Open Sans"/>
              <a:cs typeface="Open Sans"/>
              <a:sym typeface="Open Sans"/>
            </a:endParaRPr>
          </a:p>
          <a:p>
            <a:pPr indent="-266700" lvl="0" marL="342900" rtl="0" algn="l">
              <a:lnSpc>
                <a:spcPct val="100000"/>
              </a:lnSpc>
              <a:spcBef>
                <a:spcPts val="1000"/>
              </a:spcBef>
              <a:spcAft>
                <a:spcPts val="0"/>
              </a:spcAft>
              <a:buClr>
                <a:srgbClr val="434343"/>
              </a:buClr>
              <a:buSzPts val="1600"/>
              <a:buFont typeface="Open Sans"/>
              <a:buAutoNum type="arabicPeriod"/>
            </a:pPr>
            <a:r>
              <a:rPr b="1" lang="es-AR" sz="1600">
                <a:solidFill>
                  <a:srgbClr val="434343"/>
                </a:solidFill>
                <a:latin typeface="Open Sans"/>
                <a:ea typeface="Open Sans"/>
                <a:cs typeface="Open Sans"/>
                <a:sym typeface="Open Sans"/>
              </a:rPr>
              <a:t>De las entregas anteriores, ajustes (si realizaron), sobre: </a:t>
            </a:r>
            <a:endParaRPr b="1" sz="1600">
              <a:solidFill>
                <a:srgbClr val="434343"/>
              </a:solidFill>
              <a:latin typeface="Open Sans"/>
              <a:ea typeface="Open Sans"/>
              <a:cs typeface="Open Sans"/>
              <a:sym typeface="Open Sans"/>
            </a:endParaRPr>
          </a:p>
          <a:p>
            <a:pPr indent="-266700" lvl="1" marL="685800" rtl="0" algn="l">
              <a:lnSpc>
                <a:spcPct val="100000"/>
              </a:lnSpc>
              <a:spcBef>
                <a:spcPts val="0"/>
              </a:spcBef>
              <a:spcAft>
                <a:spcPts val="0"/>
              </a:spcAft>
              <a:buClr>
                <a:srgbClr val="434343"/>
              </a:buClr>
              <a:buSzPts val="1600"/>
              <a:buFont typeface="Open Sans"/>
              <a:buAutoNum type="alphaLcPeriod"/>
            </a:pPr>
            <a:r>
              <a:rPr lang="es-AR" sz="1600">
                <a:solidFill>
                  <a:srgbClr val="434343"/>
                </a:solidFill>
                <a:latin typeface="Open Sans"/>
                <a:ea typeface="Open Sans"/>
                <a:cs typeface="Open Sans"/>
                <a:sym typeface="Open Sans"/>
              </a:rPr>
              <a:t>Especificación funcional: descripción del TP, objetivo, KPIs/Dimensiones, etc.)</a:t>
            </a:r>
            <a:endParaRPr sz="1600">
              <a:solidFill>
                <a:srgbClr val="434343"/>
              </a:solidFill>
              <a:latin typeface="Open Sans"/>
              <a:ea typeface="Open Sans"/>
              <a:cs typeface="Open Sans"/>
              <a:sym typeface="Open Sans"/>
            </a:endParaRPr>
          </a:p>
          <a:p>
            <a:pPr indent="-266700" lvl="1" marL="685800" rtl="0" algn="l">
              <a:lnSpc>
                <a:spcPct val="100000"/>
              </a:lnSpc>
              <a:spcBef>
                <a:spcPts val="0"/>
              </a:spcBef>
              <a:spcAft>
                <a:spcPts val="0"/>
              </a:spcAft>
              <a:buClr>
                <a:srgbClr val="434343"/>
              </a:buClr>
              <a:buSzPts val="1600"/>
              <a:buFont typeface="Open Sans"/>
              <a:buAutoNum type="alphaLcPeriod"/>
            </a:pPr>
            <a:r>
              <a:rPr lang="es-AR" sz="1600">
                <a:solidFill>
                  <a:srgbClr val="434343"/>
                </a:solidFill>
                <a:latin typeface="Open Sans"/>
                <a:ea typeface="Open Sans"/>
                <a:cs typeface="Open Sans"/>
                <a:sym typeface="Open Sans"/>
              </a:rPr>
              <a:t>Especificación tecnica: Modelo de datos / DER, transformaciones o tareas de limpieza significativas. Scripts SQL, etc.</a:t>
            </a:r>
            <a:endParaRPr sz="1600">
              <a:solidFill>
                <a:srgbClr val="434343"/>
              </a:solidFill>
              <a:latin typeface="Open Sans"/>
              <a:ea typeface="Open Sans"/>
              <a:cs typeface="Open Sans"/>
              <a:sym typeface="Open Sans"/>
            </a:endParaRPr>
          </a:p>
          <a:p>
            <a:pPr indent="-266700" lvl="0" marL="342900" rtl="0" algn="l">
              <a:lnSpc>
                <a:spcPct val="100000"/>
              </a:lnSpc>
              <a:spcBef>
                <a:spcPts val="0"/>
              </a:spcBef>
              <a:spcAft>
                <a:spcPts val="0"/>
              </a:spcAft>
              <a:buClr>
                <a:srgbClr val="434343"/>
              </a:buClr>
              <a:buSzPts val="1600"/>
              <a:buFont typeface="Open Sans"/>
              <a:buAutoNum type="arabicPeriod"/>
            </a:pPr>
            <a:r>
              <a:rPr b="1" lang="es-AR" sz="1600">
                <a:solidFill>
                  <a:srgbClr val="434343"/>
                </a:solidFill>
                <a:latin typeface="Open Sans"/>
                <a:ea typeface="Open Sans"/>
                <a:cs typeface="Open Sans"/>
                <a:sym typeface="Open Sans"/>
              </a:rPr>
              <a:t>Dashboard final: link al tablero publicado de Tableau o .pbix de Power BI</a:t>
            </a:r>
            <a:endParaRPr b="1" sz="1600">
              <a:solidFill>
                <a:srgbClr val="434343"/>
              </a:solidFill>
              <a:latin typeface="Open Sans"/>
              <a:ea typeface="Open Sans"/>
              <a:cs typeface="Open Sans"/>
              <a:sym typeface="Open Sans"/>
            </a:endParaRPr>
          </a:p>
          <a:p>
            <a:pPr indent="-266700" lvl="1" marL="685800" rtl="0" algn="l">
              <a:lnSpc>
                <a:spcPct val="100000"/>
              </a:lnSpc>
              <a:spcBef>
                <a:spcPts val="0"/>
              </a:spcBef>
              <a:spcAft>
                <a:spcPts val="0"/>
              </a:spcAft>
              <a:buClr>
                <a:srgbClr val="434343"/>
              </a:buClr>
              <a:buSzPts val="1600"/>
              <a:buFont typeface="Open Sans"/>
              <a:buAutoNum type="alphaLcPeriod"/>
            </a:pPr>
            <a:r>
              <a:rPr lang="es-AR" sz="1600">
                <a:solidFill>
                  <a:srgbClr val="434343"/>
                </a:solidFill>
                <a:latin typeface="Open Sans"/>
                <a:ea typeface="Open Sans"/>
                <a:cs typeface="Open Sans"/>
                <a:sym typeface="Open Sans"/>
              </a:rPr>
              <a:t>Se solicita entregar en el drive los documentos (pbix, twbx), y también link a su respectiva publicación.</a:t>
            </a:r>
            <a:endParaRPr sz="1600">
              <a:solidFill>
                <a:srgbClr val="434343"/>
              </a:solidFill>
              <a:latin typeface="Open Sans"/>
              <a:ea typeface="Open Sans"/>
              <a:cs typeface="Open Sans"/>
              <a:sym typeface="Open Sans"/>
            </a:endParaRPr>
          </a:p>
          <a:p>
            <a:pPr indent="-266700" lvl="0" marL="342900" rtl="0" algn="l">
              <a:lnSpc>
                <a:spcPct val="100000"/>
              </a:lnSpc>
              <a:spcBef>
                <a:spcPts val="0"/>
              </a:spcBef>
              <a:spcAft>
                <a:spcPts val="0"/>
              </a:spcAft>
              <a:buClr>
                <a:srgbClr val="434343"/>
              </a:buClr>
              <a:buSzPts val="1600"/>
              <a:buFont typeface="Rajdhani"/>
              <a:buAutoNum type="arabicPeriod"/>
            </a:pPr>
            <a:r>
              <a:rPr b="1" lang="es-AR" sz="1600">
                <a:solidFill>
                  <a:srgbClr val="434343"/>
                </a:solidFill>
                <a:latin typeface="Open Sans"/>
                <a:ea typeface="Open Sans"/>
                <a:cs typeface="Open Sans"/>
                <a:sym typeface="Open Sans"/>
              </a:rPr>
              <a:t>Presentación final con conclusiones/Insights que pudieron obtener.</a:t>
            </a:r>
            <a:r>
              <a:rPr lang="es-AR" sz="1600">
                <a:solidFill>
                  <a:srgbClr val="434343"/>
                </a:solidFill>
                <a:latin typeface="Open Sans"/>
                <a:ea typeface="Open Sans"/>
                <a:cs typeface="Open Sans"/>
                <a:sym typeface="Open Sans"/>
              </a:rPr>
              <a:t> </a:t>
            </a:r>
            <a:endParaRPr sz="1600">
              <a:solidFill>
                <a:srgbClr val="434343"/>
              </a:solidFill>
              <a:latin typeface="Open Sans"/>
              <a:ea typeface="Open Sans"/>
              <a:cs typeface="Open Sans"/>
              <a:sym typeface="Open Sans"/>
            </a:endParaRPr>
          </a:p>
          <a:p>
            <a:pPr indent="-266700" lvl="1" marL="685800" rtl="0" algn="l">
              <a:lnSpc>
                <a:spcPct val="100000"/>
              </a:lnSpc>
              <a:spcBef>
                <a:spcPts val="0"/>
              </a:spcBef>
              <a:spcAft>
                <a:spcPts val="0"/>
              </a:spcAft>
              <a:buClr>
                <a:srgbClr val="434343"/>
              </a:buClr>
              <a:buSzPts val="1600"/>
              <a:buFont typeface="Open Sans"/>
              <a:buAutoNum type="alphaLcPeriod"/>
            </a:pPr>
            <a:r>
              <a:rPr lang="es-AR" sz="1600">
                <a:solidFill>
                  <a:srgbClr val="434343"/>
                </a:solidFill>
                <a:latin typeface="Open Sans"/>
                <a:ea typeface="Open Sans"/>
                <a:cs typeface="Open Sans"/>
                <a:sym typeface="Open Sans"/>
              </a:rPr>
              <a:t>Problemáticas encontradas y cómo las resolvieron. </a:t>
            </a:r>
            <a:endParaRPr sz="1600">
              <a:solidFill>
                <a:srgbClr val="434343"/>
              </a:solidFill>
              <a:latin typeface="Open Sans"/>
              <a:ea typeface="Open Sans"/>
              <a:cs typeface="Open Sans"/>
              <a:sym typeface="Open Sans"/>
            </a:endParaRPr>
          </a:p>
          <a:p>
            <a:pPr indent="-266700" lvl="1" marL="685800" rtl="0" algn="l">
              <a:lnSpc>
                <a:spcPct val="100000"/>
              </a:lnSpc>
              <a:spcBef>
                <a:spcPts val="0"/>
              </a:spcBef>
              <a:spcAft>
                <a:spcPts val="0"/>
              </a:spcAft>
              <a:buClr>
                <a:srgbClr val="434343"/>
              </a:buClr>
              <a:buSzPts val="1600"/>
              <a:buFont typeface="Open Sans"/>
              <a:buAutoNum type="alphaLcPeriod"/>
            </a:pPr>
            <a:r>
              <a:rPr lang="es-AR" sz="1600">
                <a:solidFill>
                  <a:srgbClr val="434343"/>
                </a:solidFill>
                <a:latin typeface="Open Sans"/>
                <a:ea typeface="Open Sans"/>
                <a:cs typeface="Open Sans"/>
                <a:sym typeface="Open Sans"/>
              </a:rPr>
              <a:t>Detalle de cualquier otra herramienta que hayan incluido.</a:t>
            </a:r>
            <a:endParaRPr sz="1600">
              <a:solidFill>
                <a:srgbClr val="434343"/>
              </a:solidFill>
              <a:latin typeface="Open Sans"/>
              <a:ea typeface="Open Sans"/>
              <a:cs typeface="Open Sans"/>
              <a:sym typeface="Open San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5" name="Shape 565"/>
        <p:cNvGrpSpPr/>
        <p:nvPr/>
      </p:nvGrpSpPr>
      <p:grpSpPr>
        <a:xfrm>
          <a:off x="0" y="0"/>
          <a:ext cx="0" cy="0"/>
          <a:chOff x="0" y="0"/>
          <a:chExt cx="0" cy="0"/>
        </a:xfrm>
      </p:grpSpPr>
      <p:sp>
        <p:nvSpPr>
          <p:cNvPr id="566" name="Google Shape;566;p54"/>
          <p:cNvSpPr txBox="1"/>
          <p:nvPr>
            <p:ph type="title"/>
          </p:nvPr>
        </p:nvSpPr>
        <p:spPr>
          <a:xfrm>
            <a:off x="256500" y="141725"/>
            <a:ext cx="7452900" cy="9774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s-AR"/>
              <a:t>Proyecto</a:t>
            </a:r>
            <a:r>
              <a:rPr lang="es-AR"/>
              <a:t> Integrador Final - Módulo 6</a:t>
            </a:r>
            <a:endParaRPr/>
          </a:p>
        </p:txBody>
      </p:sp>
      <p:sp>
        <p:nvSpPr>
          <p:cNvPr id="567" name="Google Shape;567;p54"/>
          <p:cNvSpPr txBox="1"/>
          <p:nvPr>
            <p:ph idx="2" type="title"/>
          </p:nvPr>
        </p:nvSpPr>
        <p:spPr>
          <a:xfrm>
            <a:off x="1407350" y="1716863"/>
            <a:ext cx="1547100" cy="5388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s-AR"/>
              <a:t>Objetivos del proyecto integrador final</a:t>
            </a:r>
            <a:endParaRPr/>
          </a:p>
        </p:txBody>
      </p:sp>
      <p:sp>
        <p:nvSpPr>
          <p:cNvPr id="568" name="Google Shape;568;p54"/>
          <p:cNvSpPr txBox="1"/>
          <p:nvPr>
            <p:ph idx="3" type="title"/>
          </p:nvPr>
        </p:nvSpPr>
        <p:spPr>
          <a:xfrm>
            <a:off x="742200" y="1717925"/>
            <a:ext cx="548700" cy="9774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s-AR"/>
              <a:t>1</a:t>
            </a:r>
            <a:endParaRPr/>
          </a:p>
        </p:txBody>
      </p:sp>
      <p:sp>
        <p:nvSpPr>
          <p:cNvPr id="569" name="Google Shape;569;p54"/>
          <p:cNvSpPr txBox="1"/>
          <p:nvPr>
            <p:ph idx="4" type="title"/>
          </p:nvPr>
        </p:nvSpPr>
        <p:spPr>
          <a:xfrm>
            <a:off x="3986225" y="1687788"/>
            <a:ext cx="1547100" cy="5388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s-AR"/>
              <a:t>Metodología PI Final</a:t>
            </a:r>
            <a:endParaRPr/>
          </a:p>
        </p:txBody>
      </p:sp>
      <p:sp>
        <p:nvSpPr>
          <p:cNvPr id="570" name="Google Shape;570;p54"/>
          <p:cNvSpPr txBox="1"/>
          <p:nvPr>
            <p:ph idx="6" type="title"/>
          </p:nvPr>
        </p:nvSpPr>
        <p:spPr>
          <a:xfrm>
            <a:off x="3321075" y="1717925"/>
            <a:ext cx="548700" cy="9774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s-AR"/>
              <a:t>3</a:t>
            </a:r>
            <a:endParaRPr/>
          </a:p>
        </p:txBody>
      </p:sp>
      <p:sp>
        <p:nvSpPr>
          <p:cNvPr id="571" name="Google Shape;571;p54"/>
          <p:cNvSpPr txBox="1"/>
          <p:nvPr>
            <p:ph idx="7" type="title"/>
          </p:nvPr>
        </p:nvSpPr>
        <p:spPr>
          <a:xfrm>
            <a:off x="6666750" y="1716875"/>
            <a:ext cx="1797900" cy="5388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s-AR"/>
              <a:t>Criterios de Evaluación</a:t>
            </a:r>
            <a:endParaRPr/>
          </a:p>
        </p:txBody>
      </p:sp>
      <p:sp>
        <p:nvSpPr>
          <p:cNvPr id="572" name="Google Shape;572;p54"/>
          <p:cNvSpPr txBox="1"/>
          <p:nvPr>
            <p:ph idx="8" type="subTitle"/>
          </p:nvPr>
        </p:nvSpPr>
        <p:spPr>
          <a:xfrm>
            <a:off x="6666750" y="2226600"/>
            <a:ext cx="17364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AR"/>
              <a:t>¿Cómo vamos a evaluar el PI Final?</a:t>
            </a:r>
            <a:endParaRPr/>
          </a:p>
        </p:txBody>
      </p:sp>
      <p:sp>
        <p:nvSpPr>
          <p:cNvPr id="573" name="Google Shape;573;p54"/>
          <p:cNvSpPr txBox="1"/>
          <p:nvPr>
            <p:ph idx="9" type="title"/>
          </p:nvPr>
        </p:nvSpPr>
        <p:spPr>
          <a:xfrm>
            <a:off x="6001600" y="1717925"/>
            <a:ext cx="548700" cy="9774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s-AR"/>
              <a:t>5</a:t>
            </a:r>
            <a:endParaRPr/>
          </a:p>
        </p:txBody>
      </p:sp>
      <p:sp>
        <p:nvSpPr>
          <p:cNvPr id="574" name="Google Shape;574;p54"/>
          <p:cNvSpPr txBox="1"/>
          <p:nvPr>
            <p:ph idx="13" type="title"/>
          </p:nvPr>
        </p:nvSpPr>
        <p:spPr>
          <a:xfrm>
            <a:off x="1407350" y="3078888"/>
            <a:ext cx="1547100" cy="5388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s-AR"/>
              <a:t>Elección PI final</a:t>
            </a:r>
            <a:endParaRPr/>
          </a:p>
        </p:txBody>
      </p:sp>
      <p:sp>
        <p:nvSpPr>
          <p:cNvPr id="575" name="Google Shape;575;p54"/>
          <p:cNvSpPr txBox="1"/>
          <p:nvPr>
            <p:ph idx="15" type="title"/>
          </p:nvPr>
        </p:nvSpPr>
        <p:spPr>
          <a:xfrm>
            <a:off x="742200" y="3079950"/>
            <a:ext cx="548700" cy="9774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s-AR"/>
              <a:t>2</a:t>
            </a:r>
            <a:endParaRPr/>
          </a:p>
        </p:txBody>
      </p:sp>
      <p:sp>
        <p:nvSpPr>
          <p:cNvPr id="576" name="Google Shape;576;p54"/>
          <p:cNvSpPr txBox="1"/>
          <p:nvPr>
            <p:ph idx="16" type="title"/>
          </p:nvPr>
        </p:nvSpPr>
        <p:spPr>
          <a:xfrm>
            <a:off x="3986225" y="3078900"/>
            <a:ext cx="1797900" cy="5388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s-AR"/>
              <a:t>Entregables</a:t>
            </a:r>
            <a:endParaRPr/>
          </a:p>
        </p:txBody>
      </p:sp>
      <p:sp>
        <p:nvSpPr>
          <p:cNvPr id="577" name="Google Shape;577;p54"/>
          <p:cNvSpPr txBox="1"/>
          <p:nvPr>
            <p:ph idx="18" type="title"/>
          </p:nvPr>
        </p:nvSpPr>
        <p:spPr>
          <a:xfrm>
            <a:off x="3321075" y="3079950"/>
            <a:ext cx="548700" cy="9774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s-AR"/>
              <a:t>4</a:t>
            </a:r>
            <a:endParaRPr/>
          </a:p>
        </p:txBody>
      </p:sp>
      <p:sp>
        <p:nvSpPr>
          <p:cNvPr id="578" name="Google Shape;578;p54"/>
          <p:cNvSpPr txBox="1"/>
          <p:nvPr>
            <p:ph idx="8" type="subTitle"/>
          </p:nvPr>
        </p:nvSpPr>
        <p:spPr>
          <a:xfrm>
            <a:off x="4037050" y="2175350"/>
            <a:ext cx="1547100" cy="53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AR"/>
              <a:t>¿Como vamos a trabajar en el PI Final?</a:t>
            </a:r>
            <a:endParaRPr/>
          </a:p>
        </p:txBody>
      </p:sp>
      <p:sp>
        <p:nvSpPr>
          <p:cNvPr id="579" name="Google Shape;579;p54"/>
          <p:cNvSpPr txBox="1"/>
          <p:nvPr>
            <p:ph idx="8" type="subTitle"/>
          </p:nvPr>
        </p:nvSpPr>
        <p:spPr>
          <a:xfrm>
            <a:off x="1407350" y="3573850"/>
            <a:ext cx="1736400" cy="48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AR"/>
              <a:t>¿Cómo vamos a elegir el PI final?</a:t>
            </a:r>
            <a:endParaRPr/>
          </a:p>
        </p:txBody>
      </p:sp>
      <p:sp>
        <p:nvSpPr>
          <p:cNvPr id="580" name="Google Shape;580;p54"/>
          <p:cNvSpPr txBox="1"/>
          <p:nvPr>
            <p:ph idx="8" type="subTitle"/>
          </p:nvPr>
        </p:nvSpPr>
        <p:spPr>
          <a:xfrm>
            <a:off x="4037050" y="3542350"/>
            <a:ext cx="19644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AR"/>
              <a:t>Entregables por Workshop del PI Final</a:t>
            </a:r>
            <a:endParaRPr/>
          </a:p>
          <a:p>
            <a:pPr indent="0" lvl="0" marL="0" rtl="0" algn="l">
              <a:spcBef>
                <a:spcPts val="0"/>
              </a:spcBef>
              <a:spcAft>
                <a:spcPts val="0"/>
              </a:spcAft>
              <a:buNone/>
            </a:pPr>
            <a:r>
              <a:t/>
            </a:r>
            <a:endParaRPr/>
          </a:p>
        </p:txBody>
      </p:sp>
      <p:sp>
        <p:nvSpPr>
          <p:cNvPr id="581" name="Google Shape;581;p54"/>
          <p:cNvSpPr txBox="1"/>
          <p:nvPr>
            <p:ph idx="8" type="subTitle"/>
          </p:nvPr>
        </p:nvSpPr>
        <p:spPr>
          <a:xfrm>
            <a:off x="1407350" y="2279388"/>
            <a:ext cx="1547100" cy="775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AR"/>
              <a:t>Objetivos</a:t>
            </a:r>
            <a:endParaRPr/>
          </a:p>
        </p:txBody>
      </p:sp>
      <p:sp>
        <p:nvSpPr>
          <p:cNvPr id="582" name="Google Shape;582;p54"/>
          <p:cNvSpPr txBox="1"/>
          <p:nvPr>
            <p:ph idx="9" type="title"/>
          </p:nvPr>
        </p:nvSpPr>
        <p:spPr>
          <a:xfrm>
            <a:off x="6001600" y="3089525"/>
            <a:ext cx="548700" cy="9774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s-AR"/>
              <a:t>6</a:t>
            </a:r>
            <a:endParaRPr/>
          </a:p>
        </p:txBody>
      </p:sp>
      <p:sp>
        <p:nvSpPr>
          <p:cNvPr id="583" name="Google Shape;583;p54"/>
          <p:cNvSpPr txBox="1"/>
          <p:nvPr>
            <p:ph idx="7" type="title"/>
          </p:nvPr>
        </p:nvSpPr>
        <p:spPr>
          <a:xfrm>
            <a:off x="6666750" y="3088475"/>
            <a:ext cx="1797900" cy="5388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s-AR"/>
              <a:t>Casos propuestos</a:t>
            </a:r>
            <a:endParaRPr/>
          </a:p>
        </p:txBody>
      </p:sp>
      <p:sp>
        <p:nvSpPr>
          <p:cNvPr id="584" name="Google Shape;584;p54"/>
          <p:cNvSpPr txBox="1"/>
          <p:nvPr>
            <p:ph idx="8" type="subTitle"/>
          </p:nvPr>
        </p:nvSpPr>
        <p:spPr>
          <a:xfrm>
            <a:off x="6666750" y="3750600"/>
            <a:ext cx="17364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AR"/>
              <a:t>¿Qué casos proponemos para el PI Final?</a:t>
            </a:r>
            <a:endParaRPr/>
          </a:p>
          <a:p>
            <a:pPr indent="0" lvl="0" marL="0" rtl="0" algn="l">
              <a:spcBef>
                <a:spcPts val="0"/>
              </a:spcBef>
              <a:spcAft>
                <a:spcPts val="0"/>
              </a:spcAft>
              <a:buNone/>
            </a:pPr>
            <a:r>
              <a:rPr lang="es-AR"/>
              <a:t>Objetivos, Datasets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8" name="Shape 758"/>
        <p:cNvGrpSpPr/>
        <p:nvPr/>
      </p:nvGrpSpPr>
      <p:grpSpPr>
        <a:xfrm>
          <a:off x="0" y="0"/>
          <a:ext cx="0" cy="0"/>
          <a:chOff x="0" y="0"/>
          <a:chExt cx="0" cy="0"/>
        </a:xfrm>
      </p:grpSpPr>
      <p:sp>
        <p:nvSpPr>
          <p:cNvPr id="759" name="Google Shape;759;p72"/>
          <p:cNvSpPr txBox="1"/>
          <p:nvPr>
            <p:ph idx="1" type="subTitle"/>
          </p:nvPr>
        </p:nvSpPr>
        <p:spPr>
          <a:xfrm>
            <a:off x="117700" y="4778625"/>
            <a:ext cx="5707200" cy="39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AR"/>
              <a:t>Data Analytics</a:t>
            </a:r>
            <a:endParaRPr/>
          </a:p>
        </p:txBody>
      </p:sp>
      <p:sp>
        <p:nvSpPr>
          <p:cNvPr id="760" name="Google Shape;760;p72"/>
          <p:cNvSpPr txBox="1"/>
          <p:nvPr>
            <p:ph type="title"/>
          </p:nvPr>
        </p:nvSpPr>
        <p:spPr>
          <a:xfrm>
            <a:off x="117600" y="141725"/>
            <a:ext cx="8918400" cy="9774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s-AR"/>
              <a:t>Encuentros sincrónicos:</a:t>
            </a:r>
            <a:endParaRPr/>
          </a:p>
        </p:txBody>
      </p:sp>
      <p:sp>
        <p:nvSpPr>
          <p:cNvPr id="761" name="Google Shape;761;p72"/>
          <p:cNvSpPr txBox="1"/>
          <p:nvPr/>
        </p:nvSpPr>
        <p:spPr>
          <a:xfrm>
            <a:off x="415750" y="1251725"/>
            <a:ext cx="8620200" cy="3526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s-AR" sz="1800">
                <a:solidFill>
                  <a:srgbClr val="434343"/>
                </a:solidFill>
                <a:latin typeface="Open Sans"/>
                <a:ea typeface="Open Sans"/>
                <a:cs typeface="Open Sans"/>
                <a:sym typeface="Open Sans"/>
              </a:rPr>
              <a:t>Definiciones y Recomendaciones</a:t>
            </a:r>
            <a:endParaRPr b="1" sz="1800">
              <a:solidFill>
                <a:srgbClr val="434343"/>
              </a:solidFill>
              <a:latin typeface="Open Sans"/>
              <a:ea typeface="Open Sans"/>
              <a:cs typeface="Open Sans"/>
              <a:sym typeface="Open Sans"/>
            </a:endParaRPr>
          </a:p>
          <a:p>
            <a:pPr indent="0" lvl="0" marL="0" rtl="0" algn="l">
              <a:spcBef>
                <a:spcPts val="1000"/>
              </a:spcBef>
              <a:spcAft>
                <a:spcPts val="0"/>
              </a:spcAft>
              <a:buNone/>
            </a:pPr>
            <a:r>
              <a:rPr lang="es-AR" sz="1600">
                <a:solidFill>
                  <a:srgbClr val="434343"/>
                </a:solidFill>
                <a:latin typeface="Open Sans"/>
                <a:ea typeface="Open Sans"/>
                <a:cs typeface="Open Sans"/>
                <a:sym typeface="Open Sans"/>
              </a:rPr>
              <a:t>Para avanzar van a contar con:</a:t>
            </a:r>
            <a:endParaRPr sz="1600">
              <a:solidFill>
                <a:srgbClr val="434343"/>
              </a:solidFill>
              <a:latin typeface="Open Sans"/>
              <a:ea typeface="Open Sans"/>
              <a:cs typeface="Open Sans"/>
              <a:sym typeface="Open Sans"/>
            </a:endParaRPr>
          </a:p>
          <a:p>
            <a:pPr indent="-266700" lvl="0" marL="342900" rtl="0" algn="l">
              <a:lnSpc>
                <a:spcPct val="115000"/>
              </a:lnSpc>
              <a:spcBef>
                <a:spcPts val="800"/>
              </a:spcBef>
              <a:spcAft>
                <a:spcPts val="0"/>
              </a:spcAft>
              <a:buClr>
                <a:srgbClr val="434343"/>
              </a:buClr>
              <a:buSzPts val="1600"/>
              <a:buFont typeface="Open Sans"/>
              <a:buChar char="-"/>
            </a:pPr>
            <a:r>
              <a:rPr lang="es-AR" sz="1600">
                <a:solidFill>
                  <a:srgbClr val="434343"/>
                </a:solidFill>
                <a:latin typeface="Open Sans"/>
                <a:ea typeface="Open Sans"/>
                <a:cs typeface="Open Sans"/>
                <a:sym typeface="Open Sans"/>
              </a:rPr>
              <a:t>Salas en Zoom para cada grupo.</a:t>
            </a:r>
            <a:endParaRPr sz="1600">
              <a:solidFill>
                <a:srgbClr val="434343"/>
              </a:solidFill>
              <a:latin typeface="Open Sans"/>
              <a:ea typeface="Open Sans"/>
              <a:cs typeface="Open Sans"/>
              <a:sym typeface="Open Sans"/>
            </a:endParaRPr>
          </a:p>
          <a:p>
            <a:pPr indent="-266700" lvl="0" marL="342900" rtl="0" algn="l">
              <a:lnSpc>
                <a:spcPct val="115000"/>
              </a:lnSpc>
              <a:spcBef>
                <a:spcPts val="0"/>
              </a:spcBef>
              <a:spcAft>
                <a:spcPts val="0"/>
              </a:spcAft>
              <a:buClr>
                <a:srgbClr val="434343"/>
              </a:buClr>
              <a:buSzPts val="1600"/>
              <a:buFont typeface="Open Sans"/>
              <a:buChar char="-"/>
            </a:pPr>
            <a:r>
              <a:rPr lang="es-AR" sz="1600">
                <a:solidFill>
                  <a:srgbClr val="434343"/>
                </a:solidFill>
                <a:latin typeface="Open Sans"/>
                <a:ea typeface="Open Sans"/>
                <a:cs typeface="Open Sans"/>
                <a:sym typeface="Open Sans"/>
              </a:rPr>
              <a:t>Una carpeta de Google Drive donde podrán trabajar de forma colaborativa durante todo el Proyecto Integrador.</a:t>
            </a:r>
            <a:endParaRPr sz="1600">
              <a:solidFill>
                <a:srgbClr val="434343"/>
              </a:solidFill>
              <a:latin typeface="Open Sans"/>
              <a:ea typeface="Open Sans"/>
              <a:cs typeface="Open Sans"/>
              <a:sym typeface="Open Sans"/>
            </a:endParaRPr>
          </a:p>
          <a:p>
            <a:pPr indent="-266700" lvl="0" marL="342900" rtl="0" algn="l">
              <a:lnSpc>
                <a:spcPct val="115000"/>
              </a:lnSpc>
              <a:spcBef>
                <a:spcPts val="0"/>
              </a:spcBef>
              <a:spcAft>
                <a:spcPts val="0"/>
              </a:spcAft>
              <a:buClr>
                <a:srgbClr val="434343"/>
              </a:buClr>
              <a:buSzPts val="1600"/>
              <a:buFont typeface="Open Sans"/>
              <a:buChar char="-"/>
            </a:pPr>
            <a:r>
              <a:rPr lang="es-AR" sz="1600">
                <a:solidFill>
                  <a:srgbClr val="434343"/>
                </a:solidFill>
                <a:latin typeface="Open Sans"/>
                <a:ea typeface="Open Sans"/>
                <a:cs typeface="Open Sans"/>
                <a:sym typeface="Open Sans"/>
              </a:rPr>
              <a:t>Pueden utilizar todas las herramientas extras que consideren útiles.</a:t>
            </a:r>
            <a:endParaRPr sz="1600">
              <a:solidFill>
                <a:srgbClr val="434343"/>
              </a:solidFill>
              <a:latin typeface="Open Sans"/>
              <a:ea typeface="Open Sans"/>
              <a:cs typeface="Open Sans"/>
              <a:sym typeface="Open Sans"/>
            </a:endParaRPr>
          </a:p>
          <a:p>
            <a:pPr indent="-266700" lvl="0" marL="342900" rtl="0" algn="l">
              <a:lnSpc>
                <a:spcPct val="115000"/>
              </a:lnSpc>
              <a:spcBef>
                <a:spcPts val="0"/>
              </a:spcBef>
              <a:spcAft>
                <a:spcPts val="0"/>
              </a:spcAft>
              <a:buClr>
                <a:srgbClr val="434343"/>
              </a:buClr>
              <a:buSzPts val="1600"/>
              <a:buFont typeface="Open Sans"/>
              <a:buChar char="-"/>
            </a:pPr>
            <a:r>
              <a:rPr lang="es-AR" sz="1600">
                <a:solidFill>
                  <a:srgbClr val="434343"/>
                </a:solidFill>
                <a:latin typeface="Open Sans"/>
                <a:ea typeface="Open Sans"/>
                <a:cs typeface="Open Sans"/>
                <a:sym typeface="Open Sans"/>
              </a:rPr>
              <a:t>Aprovechen el espacio para obtener feedback y orientación de los profesores quienes van a estar rotando por las salas para ayudarles.</a:t>
            </a:r>
            <a:endParaRPr sz="1600">
              <a:solidFill>
                <a:srgbClr val="434343"/>
              </a:solidFill>
              <a:latin typeface="Open Sans"/>
              <a:ea typeface="Open Sans"/>
              <a:cs typeface="Open Sans"/>
              <a:sym typeface="Open Sans"/>
            </a:endParaRPr>
          </a:p>
          <a:p>
            <a:pPr indent="0" lvl="0" marL="0" rtl="0" algn="l">
              <a:lnSpc>
                <a:spcPct val="100000"/>
              </a:lnSpc>
              <a:spcBef>
                <a:spcPts val="0"/>
              </a:spcBef>
              <a:spcAft>
                <a:spcPts val="0"/>
              </a:spcAft>
              <a:buNone/>
            </a:pPr>
            <a:r>
              <a:t/>
            </a:r>
            <a:endParaRPr b="1" sz="1000">
              <a:solidFill>
                <a:srgbClr val="434343"/>
              </a:solidFill>
              <a:latin typeface="Open Sans"/>
              <a:ea typeface="Open Sans"/>
              <a:cs typeface="Open Sans"/>
              <a:sym typeface="Open Sans"/>
            </a:endParaRPr>
          </a:p>
          <a:p>
            <a:pPr indent="0" lvl="0" marL="0" rtl="0" algn="ctr">
              <a:lnSpc>
                <a:spcPct val="100000"/>
              </a:lnSpc>
              <a:spcBef>
                <a:spcPts val="0"/>
              </a:spcBef>
              <a:spcAft>
                <a:spcPts val="0"/>
              </a:spcAft>
              <a:buNone/>
            </a:pPr>
            <a:r>
              <a:rPr b="1" lang="es-AR" sz="1800">
                <a:solidFill>
                  <a:srgbClr val="434343"/>
                </a:solidFill>
                <a:latin typeface="Open Sans"/>
                <a:ea typeface="Open Sans"/>
                <a:cs typeface="Open Sans"/>
                <a:sym typeface="Open Sans"/>
              </a:rPr>
              <a:t>Esperamos su colaboración, flexibilidad y cuidado de la convivencia durante las actividades grupales.</a:t>
            </a:r>
            <a:endParaRPr b="1" sz="1800">
              <a:solidFill>
                <a:srgbClr val="434343"/>
              </a:solidFill>
              <a:latin typeface="Open Sans"/>
              <a:ea typeface="Open Sans"/>
              <a:cs typeface="Open Sans"/>
              <a:sym typeface="Open Sans"/>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6" name="Shape 766"/>
        <p:cNvGrpSpPr/>
        <p:nvPr/>
      </p:nvGrpSpPr>
      <p:grpSpPr>
        <a:xfrm>
          <a:off x="0" y="0"/>
          <a:ext cx="0" cy="0"/>
          <a:chOff x="0" y="0"/>
          <a:chExt cx="0" cy="0"/>
        </a:xfrm>
      </p:grpSpPr>
      <p:sp>
        <p:nvSpPr>
          <p:cNvPr id="767" name="Google Shape;767;p73"/>
          <p:cNvSpPr txBox="1"/>
          <p:nvPr>
            <p:ph type="title"/>
          </p:nvPr>
        </p:nvSpPr>
        <p:spPr>
          <a:xfrm>
            <a:off x="4861025" y="988675"/>
            <a:ext cx="4173600" cy="2860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AR" sz="4800"/>
              <a:t>Criterios de Evaluación</a:t>
            </a:r>
            <a:endParaRPr sz="48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2" name="Shape 772"/>
        <p:cNvGrpSpPr/>
        <p:nvPr/>
      </p:nvGrpSpPr>
      <p:grpSpPr>
        <a:xfrm>
          <a:off x="0" y="0"/>
          <a:ext cx="0" cy="0"/>
          <a:chOff x="0" y="0"/>
          <a:chExt cx="0" cy="0"/>
        </a:xfrm>
      </p:grpSpPr>
      <p:sp>
        <p:nvSpPr>
          <p:cNvPr id="773" name="Google Shape;773;p74"/>
          <p:cNvSpPr txBox="1"/>
          <p:nvPr>
            <p:ph idx="1" type="subTitle"/>
          </p:nvPr>
        </p:nvSpPr>
        <p:spPr>
          <a:xfrm>
            <a:off x="117700" y="4778625"/>
            <a:ext cx="5707200" cy="39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AR"/>
              <a:t>Data Analytics</a:t>
            </a:r>
            <a:endParaRPr/>
          </a:p>
        </p:txBody>
      </p:sp>
      <p:sp>
        <p:nvSpPr>
          <p:cNvPr id="774" name="Google Shape;774;p74"/>
          <p:cNvSpPr txBox="1"/>
          <p:nvPr>
            <p:ph type="title"/>
          </p:nvPr>
        </p:nvSpPr>
        <p:spPr>
          <a:xfrm>
            <a:off x="117600" y="141725"/>
            <a:ext cx="8918400" cy="9774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s-AR"/>
              <a:t>Criterios de Evaluación</a:t>
            </a:r>
            <a:endParaRPr/>
          </a:p>
        </p:txBody>
      </p:sp>
      <p:sp>
        <p:nvSpPr>
          <p:cNvPr id="775" name="Google Shape;775;p74"/>
          <p:cNvSpPr txBox="1"/>
          <p:nvPr/>
        </p:nvSpPr>
        <p:spPr>
          <a:xfrm>
            <a:off x="0" y="1251725"/>
            <a:ext cx="9036000" cy="35268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t/>
            </a:r>
            <a:endParaRPr b="1">
              <a:solidFill>
                <a:srgbClr val="434343"/>
              </a:solidFill>
              <a:latin typeface="Open Sans"/>
              <a:ea typeface="Open Sans"/>
              <a:cs typeface="Open Sans"/>
              <a:sym typeface="Open Sans"/>
            </a:endParaRPr>
          </a:p>
          <a:p>
            <a:pPr indent="-254000" lvl="0" marL="342900" rtl="0" algn="l">
              <a:lnSpc>
                <a:spcPct val="115000"/>
              </a:lnSpc>
              <a:spcBef>
                <a:spcPts val="1000"/>
              </a:spcBef>
              <a:spcAft>
                <a:spcPts val="0"/>
              </a:spcAft>
              <a:buClr>
                <a:srgbClr val="434343"/>
              </a:buClr>
              <a:buSzPts val="1400"/>
              <a:buFont typeface="Raleway"/>
              <a:buChar char="●"/>
            </a:pPr>
            <a:r>
              <a:rPr b="1" lang="es-AR">
                <a:solidFill>
                  <a:srgbClr val="434343"/>
                </a:solidFill>
                <a:latin typeface="Open Sans"/>
                <a:ea typeface="Open Sans"/>
                <a:cs typeface="Open Sans"/>
                <a:sym typeface="Open Sans"/>
              </a:rPr>
              <a:t>Consigna</a:t>
            </a:r>
            <a:r>
              <a:rPr lang="es-AR">
                <a:solidFill>
                  <a:srgbClr val="434343"/>
                </a:solidFill>
                <a:latin typeface="Open Sans"/>
                <a:ea typeface="Open Sans"/>
                <a:cs typeface="Open Sans"/>
                <a:sym typeface="Open Sans"/>
              </a:rPr>
              <a:t>: El equipo </a:t>
            </a:r>
            <a:r>
              <a:rPr b="1" lang="es-AR">
                <a:solidFill>
                  <a:srgbClr val="434343"/>
                </a:solidFill>
                <a:latin typeface="Open Sans"/>
                <a:ea typeface="Open Sans"/>
                <a:cs typeface="Open Sans"/>
                <a:sym typeface="Open Sans"/>
              </a:rPr>
              <a:t>cumple en tiempo y forma</a:t>
            </a:r>
            <a:r>
              <a:rPr lang="es-AR">
                <a:solidFill>
                  <a:srgbClr val="434343"/>
                </a:solidFill>
                <a:latin typeface="Open Sans"/>
                <a:ea typeface="Open Sans"/>
                <a:cs typeface="Open Sans"/>
                <a:sym typeface="Open Sans"/>
              </a:rPr>
              <a:t> con los entregables propuestos.</a:t>
            </a:r>
            <a:endParaRPr>
              <a:solidFill>
                <a:srgbClr val="434343"/>
              </a:solidFill>
              <a:latin typeface="Open Sans"/>
              <a:ea typeface="Open Sans"/>
              <a:cs typeface="Open Sans"/>
              <a:sym typeface="Open Sans"/>
            </a:endParaRPr>
          </a:p>
          <a:p>
            <a:pPr indent="-254000" lvl="0" marL="342900" rtl="0" algn="l">
              <a:lnSpc>
                <a:spcPct val="115000"/>
              </a:lnSpc>
              <a:spcBef>
                <a:spcPts val="1000"/>
              </a:spcBef>
              <a:spcAft>
                <a:spcPts val="0"/>
              </a:spcAft>
              <a:buClr>
                <a:srgbClr val="434343"/>
              </a:buClr>
              <a:buSzPts val="1400"/>
              <a:buFont typeface="Raleway"/>
              <a:buChar char="●"/>
            </a:pPr>
            <a:r>
              <a:rPr b="1" lang="es-AR">
                <a:solidFill>
                  <a:srgbClr val="434343"/>
                </a:solidFill>
                <a:latin typeface="Open Sans"/>
                <a:ea typeface="Open Sans"/>
                <a:cs typeface="Open Sans"/>
                <a:sym typeface="Open Sans"/>
              </a:rPr>
              <a:t>Presentación:</a:t>
            </a:r>
            <a:r>
              <a:rPr lang="es-AR">
                <a:solidFill>
                  <a:srgbClr val="434343"/>
                </a:solidFill>
                <a:latin typeface="Open Sans"/>
                <a:ea typeface="Open Sans"/>
                <a:cs typeface="Open Sans"/>
                <a:sym typeface="Open Sans"/>
              </a:rPr>
              <a:t> Organización </a:t>
            </a:r>
            <a:r>
              <a:rPr b="1" lang="es-AR">
                <a:solidFill>
                  <a:srgbClr val="434343"/>
                </a:solidFill>
                <a:latin typeface="Open Sans"/>
                <a:ea typeface="Open Sans"/>
                <a:cs typeface="Open Sans"/>
                <a:sym typeface="Open Sans"/>
              </a:rPr>
              <a:t>clara a la hora de exponer</a:t>
            </a:r>
            <a:r>
              <a:rPr lang="es-AR">
                <a:solidFill>
                  <a:srgbClr val="434343"/>
                </a:solidFill>
                <a:latin typeface="Open Sans"/>
                <a:ea typeface="Open Sans"/>
                <a:cs typeface="Open Sans"/>
                <a:sym typeface="Open Sans"/>
              </a:rPr>
              <a:t> el proyecto abordado.</a:t>
            </a:r>
            <a:endParaRPr>
              <a:solidFill>
                <a:srgbClr val="434343"/>
              </a:solidFill>
              <a:latin typeface="Open Sans"/>
              <a:ea typeface="Open Sans"/>
              <a:cs typeface="Open Sans"/>
              <a:sym typeface="Open Sans"/>
            </a:endParaRPr>
          </a:p>
          <a:p>
            <a:pPr indent="-254000" lvl="0" marL="342900" rtl="0" algn="l">
              <a:lnSpc>
                <a:spcPct val="115000"/>
              </a:lnSpc>
              <a:spcBef>
                <a:spcPts val="1000"/>
              </a:spcBef>
              <a:spcAft>
                <a:spcPts val="0"/>
              </a:spcAft>
              <a:buClr>
                <a:srgbClr val="434343"/>
              </a:buClr>
              <a:buSzPts val="1400"/>
              <a:buFont typeface="Raleway"/>
              <a:buChar char="●"/>
            </a:pPr>
            <a:r>
              <a:rPr b="1" lang="es-AR">
                <a:solidFill>
                  <a:srgbClr val="434343"/>
                </a:solidFill>
                <a:latin typeface="Open Sans"/>
                <a:ea typeface="Open Sans"/>
                <a:cs typeface="Open Sans"/>
                <a:sym typeface="Open Sans"/>
              </a:rPr>
              <a:t>Dificultad</a:t>
            </a:r>
            <a:r>
              <a:rPr lang="es-AR">
                <a:solidFill>
                  <a:srgbClr val="434343"/>
                </a:solidFill>
                <a:latin typeface="Open Sans"/>
                <a:ea typeface="Open Sans"/>
                <a:cs typeface="Open Sans"/>
                <a:sym typeface="Open Sans"/>
              </a:rPr>
              <a:t>: Nivel de complejidad del proyecto</a:t>
            </a:r>
            <a:endParaRPr>
              <a:solidFill>
                <a:srgbClr val="434343"/>
              </a:solidFill>
              <a:latin typeface="Open Sans"/>
              <a:ea typeface="Open Sans"/>
              <a:cs typeface="Open Sans"/>
              <a:sym typeface="Open Sans"/>
            </a:endParaRPr>
          </a:p>
          <a:p>
            <a:pPr indent="-254000" lvl="0" marL="342900" rtl="0" algn="l">
              <a:lnSpc>
                <a:spcPct val="115000"/>
              </a:lnSpc>
              <a:spcBef>
                <a:spcPts val="1000"/>
              </a:spcBef>
              <a:spcAft>
                <a:spcPts val="0"/>
              </a:spcAft>
              <a:buClr>
                <a:srgbClr val="434343"/>
              </a:buClr>
              <a:buSzPts val="1400"/>
              <a:buFont typeface="Raleway"/>
              <a:buChar char="●"/>
            </a:pPr>
            <a:r>
              <a:rPr b="1" lang="es-AR">
                <a:solidFill>
                  <a:srgbClr val="434343"/>
                </a:solidFill>
                <a:latin typeface="Open Sans"/>
                <a:ea typeface="Open Sans"/>
                <a:cs typeface="Open Sans"/>
                <a:sym typeface="Open Sans"/>
              </a:rPr>
              <a:t>Impacto visual</a:t>
            </a:r>
            <a:r>
              <a:rPr lang="es-AR">
                <a:solidFill>
                  <a:srgbClr val="434343"/>
                </a:solidFill>
                <a:latin typeface="Open Sans"/>
                <a:ea typeface="Open Sans"/>
                <a:cs typeface="Open Sans"/>
                <a:sym typeface="Open Sans"/>
              </a:rPr>
              <a:t>: Nivel de utilización y diversidad de los distintos atributos visuales (color, tamaño, cercanía, etc).</a:t>
            </a:r>
            <a:endParaRPr>
              <a:solidFill>
                <a:srgbClr val="434343"/>
              </a:solidFill>
              <a:latin typeface="Open Sans"/>
              <a:ea typeface="Open Sans"/>
              <a:cs typeface="Open Sans"/>
              <a:sym typeface="Open Sans"/>
            </a:endParaRPr>
          </a:p>
          <a:p>
            <a:pPr indent="-254000" lvl="0" marL="342900" rtl="0" algn="l">
              <a:lnSpc>
                <a:spcPct val="115000"/>
              </a:lnSpc>
              <a:spcBef>
                <a:spcPts val="1000"/>
              </a:spcBef>
              <a:spcAft>
                <a:spcPts val="0"/>
              </a:spcAft>
              <a:buClr>
                <a:srgbClr val="434343"/>
              </a:buClr>
              <a:buSzPts val="1400"/>
              <a:buFont typeface="Raleway"/>
              <a:buChar char="●"/>
            </a:pPr>
            <a:r>
              <a:rPr b="1" lang="es-AR">
                <a:solidFill>
                  <a:srgbClr val="434343"/>
                </a:solidFill>
                <a:latin typeface="Open Sans"/>
                <a:ea typeface="Open Sans"/>
                <a:cs typeface="Open Sans"/>
                <a:sym typeface="Open Sans"/>
              </a:rPr>
              <a:t>Objetivos</a:t>
            </a:r>
            <a:r>
              <a:rPr lang="es-AR">
                <a:solidFill>
                  <a:srgbClr val="434343"/>
                </a:solidFill>
                <a:latin typeface="Open Sans"/>
                <a:ea typeface="Open Sans"/>
                <a:cs typeface="Open Sans"/>
                <a:sym typeface="Open Sans"/>
              </a:rPr>
              <a:t>: Cumplimiento de los objetivos propuestos.</a:t>
            </a:r>
            <a:endParaRPr>
              <a:solidFill>
                <a:srgbClr val="434343"/>
              </a:solidFill>
              <a:latin typeface="Open Sans"/>
              <a:ea typeface="Open Sans"/>
              <a:cs typeface="Open Sans"/>
              <a:sym typeface="Open Sans"/>
            </a:endParaRPr>
          </a:p>
          <a:p>
            <a:pPr indent="-254000" lvl="0" marL="342900" rtl="0" algn="l">
              <a:lnSpc>
                <a:spcPct val="115000"/>
              </a:lnSpc>
              <a:spcBef>
                <a:spcPts val="1000"/>
              </a:spcBef>
              <a:spcAft>
                <a:spcPts val="0"/>
              </a:spcAft>
              <a:buClr>
                <a:srgbClr val="434343"/>
              </a:buClr>
              <a:buSzPts val="1400"/>
              <a:buFont typeface="Raleway"/>
              <a:buChar char="●"/>
            </a:pPr>
            <a:r>
              <a:rPr b="1" lang="es-AR">
                <a:solidFill>
                  <a:srgbClr val="434343"/>
                </a:solidFill>
                <a:latin typeface="Open Sans"/>
                <a:ea typeface="Open Sans"/>
                <a:cs typeface="Open Sans"/>
                <a:sym typeface="Open Sans"/>
              </a:rPr>
              <a:t>Claridad</a:t>
            </a:r>
            <a:r>
              <a:rPr lang="es-AR">
                <a:solidFill>
                  <a:srgbClr val="434343"/>
                </a:solidFill>
                <a:latin typeface="Open Sans"/>
                <a:ea typeface="Open Sans"/>
                <a:cs typeface="Open Sans"/>
                <a:sym typeface="Open Sans"/>
              </a:rPr>
              <a:t>: nivel de estructura de la presentación visual (facilidad de comprensión visual de lo que quieren transmitir).</a:t>
            </a:r>
            <a:endParaRPr>
              <a:solidFill>
                <a:srgbClr val="434343"/>
              </a:solidFill>
              <a:latin typeface="Open Sans"/>
              <a:ea typeface="Open Sans"/>
              <a:cs typeface="Open Sans"/>
              <a:sym typeface="Open Sans"/>
            </a:endParaRPr>
          </a:p>
          <a:p>
            <a:pPr indent="-254000" lvl="0" marL="342900" rtl="0" algn="l">
              <a:lnSpc>
                <a:spcPct val="115000"/>
              </a:lnSpc>
              <a:spcBef>
                <a:spcPts val="1000"/>
              </a:spcBef>
              <a:spcAft>
                <a:spcPts val="0"/>
              </a:spcAft>
              <a:buClr>
                <a:srgbClr val="434343"/>
              </a:buClr>
              <a:buSzPts val="1400"/>
              <a:buFont typeface="Raleway"/>
              <a:buChar char="●"/>
            </a:pPr>
            <a:r>
              <a:rPr b="1" lang="es-AR">
                <a:solidFill>
                  <a:srgbClr val="434343"/>
                </a:solidFill>
                <a:latin typeface="Open Sans"/>
                <a:ea typeface="Open Sans"/>
                <a:cs typeface="Open Sans"/>
                <a:sym typeface="Open Sans"/>
              </a:rPr>
              <a:t>Valor agregado:</a:t>
            </a:r>
            <a:r>
              <a:rPr lang="es-AR">
                <a:solidFill>
                  <a:srgbClr val="434343"/>
                </a:solidFill>
                <a:latin typeface="Open Sans"/>
                <a:ea typeface="Open Sans"/>
                <a:cs typeface="Open Sans"/>
                <a:sym typeface="Open Sans"/>
              </a:rPr>
              <a:t> Utilidad del proyecto de Analytics terminado.</a:t>
            </a:r>
            <a:endParaRPr>
              <a:solidFill>
                <a:srgbClr val="434343"/>
              </a:solidFill>
              <a:latin typeface="Open Sans"/>
              <a:ea typeface="Open Sans"/>
              <a:cs typeface="Open Sans"/>
              <a:sym typeface="Open Sans"/>
            </a:endParaRPr>
          </a:p>
          <a:p>
            <a:pPr indent="-254000" lvl="0" marL="342900" rtl="0" algn="l">
              <a:lnSpc>
                <a:spcPct val="115000"/>
              </a:lnSpc>
              <a:spcBef>
                <a:spcPts val="1000"/>
              </a:spcBef>
              <a:spcAft>
                <a:spcPts val="1000"/>
              </a:spcAft>
              <a:buClr>
                <a:srgbClr val="434343"/>
              </a:buClr>
              <a:buSzPts val="1400"/>
              <a:buFont typeface="Raleway"/>
              <a:buChar char="●"/>
            </a:pPr>
            <a:r>
              <a:rPr b="1" lang="es-AR">
                <a:solidFill>
                  <a:srgbClr val="434343"/>
                </a:solidFill>
                <a:latin typeface="Open Sans"/>
                <a:ea typeface="Open Sans"/>
                <a:cs typeface="Open Sans"/>
                <a:sym typeface="Open Sans"/>
              </a:rPr>
              <a:t>Storytelling</a:t>
            </a:r>
            <a:r>
              <a:rPr lang="es-AR">
                <a:solidFill>
                  <a:srgbClr val="434343"/>
                </a:solidFill>
                <a:latin typeface="Open Sans"/>
                <a:ea typeface="Open Sans"/>
                <a:cs typeface="Open Sans"/>
                <a:sym typeface="Open Sans"/>
              </a:rPr>
              <a:t>: Creación de historia que acompañe la presentación del proyecto</a:t>
            </a:r>
            <a:endParaRPr>
              <a:solidFill>
                <a:srgbClr val="434343"/>
              </a:solidFill>
              <a:latin typeface="Open Sans"/>
              <a:ea typeface="Open Sans"/>
              <a:cs typeface="Open Sans"/>
              <a:sym typeface="Open Sans"/>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9" name="Shape 779"/>
        <p:cNvGrpSpPr/>
        <p:nvPr/>
      </p:nvGrpSpPr>
      <p:grpSpPr>
        <a:xfrm>
          <a:off x="0" y="0"/>
          <a:ext cx="0" cy="0"/>
          <a:chOff x="0" y="0"/>
          <a:chExt cx="0" cy="0"/>
        </a:xfrm>
      </p:grpSpPr>
      <p:sp>
        <p:nvSpPr>
          <p:cNvPr id="780" name="Google Shape;780;p75"/>
          <p:cNvSpPr txBox="1"/>
          <p:nvPr>
            <p:ph type="title"/>
          </p:nvPr>
        </p:nvSpPr>
        <p:spPr>
          <a:xfrm>
            <a:off x="117700" y="0"/>
            <a:ext cx="8898000" cy="729600"/>
          </a:xfrm>
          <a:prstGeom prst="rect">
            <a:avLst/>
          </a:prstGeom>
          <a:no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chemeClr val="dk1"/>
              </a:buClr>
              <a:buSzPts val="1100"/>
              <a:buFont typeface="Raleway"/>
              <a:buNone/>
            </a:pPr>
            <a:r>
              <a:rPr lang="es-AR"/>
              <a:t>Proyecto Integrador Final</a:t>
            </a:r>
            <a:endParaRPr/>
          </a:p>
        </p:txBody>
      </p:sp>
      <p:sp>
        <p:nvSpPr>
          <p:cNvPr id="781" name="Google Shape;781;p75"/>
          <p:cNvSpPr txBox="1"/>
          <p:nvPr/>
        </p:nvSpPr>
        <p:spPr>
          <a:xfrm>
            <a:off x="1284800" y="1718250"/>
            <a:ext cx="6765000" cy="853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500"/>
              </a:spcBef>
              <a:spcAft>
                <a:spcPts val="0"/>
              </a:spcAft>
              <a:buNone/>
            </a:pPr>
            <a:r>
              <a:rPr b="1" lang="es-AR" sz="4100">
                <a:solidFill>
                  <a:srgbClr val="FFFFFF"/>
                </a:solidFill>
                <a:latin typeface="Rajdhani"/>
                <a:ea typeface="Rajdhani"/>
                <a:cs typeface="Rajdhani"/>
                <a:sym typeface="Rajdhani"/>
              </a:rPr>
              <a:t>¿CONSULTAS?</a:t>
            </a:r>
            <a:endParaRPr sz="4100">
              <a:solidFill>
                <a:srgbClr val="FFFFFF"/>
              </a:solidFill>
              <a:latin typeface="Rajdhani"/>
              <a:ea typeface="Rajdhani"/>
              <a:cs typeface="Rajdhani"/>
              <a:sym typeface="Rajdhani"/>
            </a:endParaRPr>
          </a:p>
        </p:txBody>
      </p:sp>
      <p:pic>
        <p:nvPicPr>
          <p:cNvPr id="782" name="Google Shape;782;p75"/>
          <p:cNvPicPr preferRelativeResize="0"/>
          <p:nvPr/>
        </p:nvPicPr>
        <p:blipFill>
          <a:blip r:embed="rId3">
            <a:alphaModFix/>
          </a:blip>
          <a:stretch>
            <a:fillRect/>
          </a:stretch>
        </p:blipFill>
        <p:spPr>
          <a:xfrm>
            <a:off x="4023750" y="2712900"/>
            <a:ext cx="1378150" cy="1378151"/>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7" name="Shape 787"/>
        <p:cNvGrpSpPr/>
        <p:nvPr/>
      </p:nvGrpSpPr>
      <p:grpSpPr>
        <a:xfrm>
          <a:off x="0" y="0"/>
          <a:ext cx="0" cy="0"/>
          <a:chOff x="0" y="0"/>
          <a:chExt cx="0" cy="0"/>
        </a:xfrm>
      </p:grpSpPr>
      <p:sp>
        <p:nvSpPr>
          <p:cNvPr id="788" name="Google Shape;788;p76"/>
          <p:cNvSpPr txBox="1"/>
          <p:nvPr>
            <p:ph type="title"/>
          </p:nvPr>
        </p:nvSpPr>
        <p:spPr>
          <a:xfrm>
            <a:off x="4861025" y="988675"/>
            <a:ext cx="4173600" cy="28602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s-AR" sz="4800"/>
              <a:t>Proyecto </a:t>
            </a:r>
            <a:r>
              <a:rPr lang="es-AR" sz="4800"/>
              <a:t>Integrador Final - Casos</a:t>
            </a:r>
            <a:endParaRPr sz="48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3" name="Shape 793"/>
        <p:cNvGrpSpPr/>
        <p:nvPr/>
      </p:nvGrpSpPr>
      <p:grpSpPr>
        <a:xfrm>
          <a:off x="0" y="0"/>
          <a:ext cx="0" cy="0"/>
          <a:chOff x="0" y="0"/>
          <a:chExt cx="0" cy="0"/>
        </a:xfrm>
      </p:grpSpPr>
      <p:sp>
        <p:nvSpPr>
          <p:cNvPr id="794" name="Google Shape;794;p77"/>
          <p:cNvSpPr txBox="1"/>
          <p:nvPr>
            <p:ph type="title"/>
          </p:nvPr>
        </p:nvSpPr>
        <p:spPr>
          <a:xfrm>
            <a:off x="256500" y="141725"/>
            <a:ext cx="7452900" cy="9774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s-AR"/>
              <a:t>ÍNDICE DE CASOS</a:t>
            </a:r>
            <a:endParaRPr/>
          </a:p>
        </p:txBody>
      </p:sp>
      <p:sp>
        <p:nvSpPr>
          <p:cNvPr id="795" name="Google Shape;795;p77"/>
          <p:cNvSpPr txBox="1"/>
          <p:nvPr>
            <p:ph idx="1" type="subTitle"/>
          </p:nvPr>
        </p:nvSpPr>
        <p:spPr>
          <a:xfrm>
            <a:off x="117700" y="4778625"/>
            <a:ext cx="5707200" cy="39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AR"/>
              <a:t>Data Analytics</a:t>
            </a:r>
            <a:endParaRPr/>
          </a:p>
        </p:txBody>
      </p:sp>
      <p:sp>
        <p:nvSpPr>
          <p:cNvPr id="796" name="Google Shape;796;p77"/>
          <p:cNvSpPr txBox="1"/>
          <p:nvPr/>
        </p:nvSpPr>
        <p:spPr>
          <a:xfrm>
            <a:off x="298575" y="1464775"/>
            <a:ext cx="8285400" cy="2968200"/>
          </a:xfrm>
          <a:prstGeom prst="rect">
            <a:avLst/>
          </a:prstGeom>
          <a:noFill/>
          <a:ln>
            <a:noFill/>
          </a:ln>
        </p:spPr>
        <p:txBody>
          <a:bodyPr anchorCtr="0" anchor="ctr" bIns="91425" lIns="91425" spcFirstLastPara="1" rIns="91425" wrap="square" tIns="91425">
            <a:noAutofit/>
          </a:bodyPr>
          <a:lstStyle/>
          <a:p>
            <a:pPr indent="-355600" lvl="0" marL="457200" marR="0" rtl="0" algn="l">
              <a:lnSpc>
                <a:spcPct val="100000"/>
              </a:lnSpc>
              <a:spcBef>
                <a:spcPts val="0"/>
              </a:spcBef>
              <a:spcAft>
                <a:spcPts val="0"/>
              </a:spcAft>
              <a:buClr>
                <a:schemeClr val="dk1"/>
              </a:buClr>
              <a:buSzPts val="2000"/>
              <a:buFont typeface="Rajdhani"/>
              <a:buChar char="●"/>
            </a:pPr>
            <a:r>
              <a:rPr b="1" lang="es-AR" sz="2000" u="sng">
                <a:solidFill>
                  <a:schemeClr val="hlink"/>
                </a:solidFill>
                <a:latin typeface="Rajdhani"/>
                <a:ea typeface="Rajdhani"/>
                <a:cs typeface="Rajdhani"/>
                <a:sym typeface="Rajdhani"/>
                <a:hlinkClick action="ppaction://hlinksldjump" r:id="rId3"/>
              </a:rPr>
              <a:t>Comercio Internacional de Commodities</a:t>
            </a:r>
            <a:endParaRPr sz="2000">
              <a:solidFill>
                <a:schemeClr val="dk1"/>
              </a:solidFill>
              <a:latin typeface="Rajdhani"/>
              <a:ea typeface="Rajdhani"/>
              <a:cs typeface="Rajdhani"/>
              <a:sym typeface="Rajdhani"/>
            </a:endParaRPr>
          </a:p>
          <a:p>
            <a:pPr indent="-355600" lvl="0" marL="457200" marR="0" rtl="0" algn="l">
              <a:lnSpc>
                <a:spcPct val="100000"/>
              </a:lnSpc>
              <a:spcBef>
                <a:spcPts val="0"/>
              </a:spcBef>
              <a:spcAft>
                <a:spcPts val="0"/>
              </a:spcAft>
              <a:buClr>
                <a:schemeClr val="dk1"/>
              </a:buClr>
              <a:buSzPts val="2000"/>
              <a:buFont typeface="Rajdhani"/>
              <a:buChar char="●"/>
            </a:pPr>
            <a:r>
              <a:rPr b="1" lang="es-AR" sz="2000" u="sng">
                <a:solidFill>
                  <a:schemeClr val="hlink"/>
                </a:solidFill>
                <a:latin typeface="Rajdhani"/>
                <a:ea typeface="Rajdhani"/>
                <a:cs typeface="Rajdhani"/>
                <a:sym typeface="Rajdhani"/>
                <a:hlinkClick action="ppaction://hlinksldjump" r:id="rId4"/>
              </a:rPr>
              <a:t>Economía y fútbol</a:t>
            </a:r>
            <a:endParaRPr b="1" sz="2000">
              <a:solidFill>
                <a:schemeClr val="dk1"/>
              </a:solidFill>
              <a:latin typeface="Rajdhani"/>
              <a:ea typeface="Rajdhani"/>
              <a:cs typeface="Rajdhani"/>
              <a:sym typeface="Rajdhani"/>
            </a:endParaRPr>
          </a:p>
          <a:p>
            <a:pPr indent="-355600" lvl="0" marL="457200" marR="0" rtl="0" algn="l">
              <a:lnSpc>
                <a:spcPct val="100000"/>
              </a:lnSpc>
              <a:spcBef>
                <a:spcPts val="0"/>
              </a:spcBef>
              <a:spcAft>
                <a:spcPts val="0"/>
              </a:spcAft>
              <a:buClr>
                <a:schemeClr val="dk1"/>
              </a:buClr>
              <a:buSzPts val="2000"/>
              <a:buFont typeface="Rajdhani"/>
              <a:buChar char="●"/>
            </a:pPr>
            <a:r>
              <a:rPr b="1" lang="es-AR" sz="2000" u="sng">
                <a:solidFill>
                  <a:schemeClr val="hlink"/>
                </a:solidFill>
                <a:latin typeface="Rajdhani"/>
                <a:ea typeface="Rajdhani"/>
                <a:cs typeface="Rajdhani"/>
                <a:sym typeface="Rajdhani"/>
                <a:hlinkClick action="ppaction://hlinksldjump" r:id="rId5"/>
              </a:rPr>
              <a:t>Delito automotor</a:t>
            </a:r>
            <a:endParaRPr b="1" sz="2000">
              <a:solidFill>
                <a:schemeClr val="dk1"/>
              </a:solidFill>
              <a:latin typeface="Rajdhani"/>
              <a:ea typeface="Rajdhani"/>
              <a:cs typeface="Rajdhani"/>
              <a:sym typeface="Rajdhani"/>
            </a:endParaRPr>
          </a:p>
          <a:p>
            <a:pPr indent="-355600" lvl="0" marL="457200" marR="0" rtl="0" algn="l">
              <a:lnSpc>
                <a:spcPct val="100000"/>
              </a:lnSpc>
              <a:spcBef>
                <a:spcPts val="0"/>
              </a:spcBef>
              <a:spcAft>
                <a:spcPts val="0"/>
              </a:spcAft>
              <a:buClr>
                <a:schemeClr val="dk1"/>
              </a:buClr>
              <a:buSzPts val="2000"/>
              <a:buFont typeface="Rajdhani"/>
              <a:buChar char="●"/>
            </a:pPr>
            <a:r>
              <a:rPr b="1" lang="es-AR" sz="2000" u="sng">
                <a:solidFill>
                  <a:schemeClr val="hlink"/>
                </a:solidFill>
                <a:latin typeface="Rajdhani"/>
                <a:ea typeface="Rajdhani"/>
                <a:cs typeface="Rajdhani"/>
                <a:sym typeface="Rajdhani"/>
                <a:hlinkClick action="ppaction://hlinksldjump" r:id="rId6"/>
              </a:rPr>
              <a:t>Subte</a:t>
            </a:r>
            <a:endParaRPr b="1" sz="2000">
              <a:solidFill>
                <a:schemeClr val="dk1"/>
              </a:solidFill>
              <a:latin typeface="Rajdhani"/>
              <a:ea typeface="Rajdhani"/>
              <a:cs typeface="Rajdhani"/>
              <a:sym typeface="Rajdhani"/>
            </a:endParaRPr>
          </a:p>
          <a:p>
            <a:pPr indent="-355600" lvl="0" marL="457200" marR="0" rtl="0" algn="l">
              <a:lnSpc>
                <a:spcPct val="100000"/>
              </a:lnSpc>
              <a:spcBef>
                <a:spcPts val="0"/>
              </a:spcBef>
              <a:spcAft>
                <a:spcPts val="0"/>
              </a:spcAft>
              <a:buClr>
                <a:schemeClr val="dk1"/>
              </a:buClr>
              <a:buSzPts val="2000"/>
              <a:buFont typeface="Rajdhani"/>
              <a:buChar char="●"/>
            </a:pPr>
            <a:r>
              <a:rPr b="1" lang="es-AR" sz="2000" u="sng">
                <a:solidFill>
                  <a:schemeClr val="hlink"/>
                </a:solidFill>
                <a:latin typeface="Rajdhani"/>
                <a:ea typeface="Rajdhani"/>
                <a:cs typeface="Rajdhani"/>
                <a:sym typeface="Rajdhani"/>
                <a:hlinkClick action="ppaction://hlinksldjump" r:id="rId7"/>
              </a:rPr>
              <a:t>Cambio climático</a:t>
            </a:r>
            <a:endParaRPr b="1" sz="2000">
              <a:solidFill>
                <a:schemeClr val="dk1"/>
              </a:solidFill>
              <a:latin typeface="Rajdhani"/>
              <a:ea typeface="Rajdhani"/>
              <a:cs typeface="Rajdhani"/>
              <a:sym typeface="Rajdhani"/>
            </a:endParaRPr>
          </a:p>
          <a:p>
            <a:pPr indent="-355600" lvl="0" marL="457200" marR="0" rtl="0" algn="l">
              <a:lnSpc>
                <a:spcPct val="100000"/>
              </a:lnSpc>
              <a:spcBef>
                <a:spcPts val="0"/>
              </a:spcBef>
              <a:spcAft>
                <a:spcPts val="0"/>
              </a:spcAft>
              <a:buClr>
                <a:schemeClr val="dk1"/>
              </a:buClr>
              <a:buSzPts val="2000"/>
              <a:buFont typeface="Rajdhani"/>
              <a:buChar char="●"/>
            </a:pPr>
            <a:r>
              <a:rPr b="1" lang="es-AR" sz="2000" u="sng">
                <a:solidFill>
                  <a:schemeClr val="hlink"/>
                </a:solidFill>
                <a:latin typeface="Rajdhani"/>
                <a:ea typeface="Rajdhani"/>
                <a:cs typeface="Rajdhani"/>
                <a:sym typeface="Rajdhani"/>
                <a:hlinkClick action="ppaction://hlinksldjump" r:id="rId8"/>
              </a:rPr>
              <a:t>Gaming</a:t>
            </a:r>
            <a:endParaRPr b="1" sz="2000">
              <a:solidFill>
                <a:schemeClr val="dk1"/>
              </a:solidFill>
              <a:latin typeface="Rajdhani"/>
              <a:ea typeface="Rajdhani"/>
              <a:cs typeface="Rajdhani"/>
              <a:sym typeface="Rajdhani"/>
            </a:endParaRPr>
          </a:p>
          <a:p>
            <a:pPr indent="-355600" lvl="0" marL="457200" marR="0" rtl="0" algn="l">
              <a:lnSpc>
                <a:spcPct val="100000"/>
              </a:lnSpc>
              <a:spcBef>
                <a:spcPts val="0"/>
              </a:spcBef>
              <a:spcAft>
                <a:spcPts val="0"/>
              </a:spcAft>
              <a:buClr>
                <a:schemeClr val="dk1"/>
              </a:buClr>
              <a:buSzPts val="2000"/>
              <a:buFont typeface="Rajdhani"/>
              <a:buChar char="●"/>
            </a:pPr>
            <a:r>
              <a:rPr b="1" lang="es-AR" sz="2000" u="sng">
                <a:solidFill>
                  <a:schemeClr val="hlink"/>
                </a:solidFill>
                <a:latin typeface="Rajdhani"/>
                <a:ea typeface="Rajdhani"/>
                <a:cs typeface="Rajdhani"/>
                <a:sym typeface="Rajdhani"/>
                <a:hlinkClick action="ppaction://hlinksldjump" r:id="rId9"/>
              </a:rPr>
              <a:t>Violencia de género</a:t>
            </a:r>
            <a:endParaRPr b="1" sz="2000">
              <a:solidFill>
                <a:schemeClr val="dk1"/>
              </a:solidFill>
              <a:latin typeface="Rajdhani"/>
              <a:ea typeface="Rajdhani"/>
              <a:cs typeface="Rajdhani"/>
              <a:sym typeface="Rajdhani"/>
            </a:endParaRPr>
          </a:p>
          <a:p>
            <a:pPr indent="-355600" lvl="0" marL="457200" marR="0" rtl="0" algn="l">
              <a:lnSpc>
                <a:spcPct val="100000"/>
              </a:lnSpc>
              <a:spcBef>
                <a:spcPts val="0"/>
              </a:spcBef>
              <a:spcAft>
                <a:spcPts val="0"/>
              </a:spcAft>
              <a:buClr>
                <a:schemeClr val="dk1"/>
              </a:buClr>
              <a:buSzPts val="2000"/>
              <a:buFont typeface="Rajdhani"/>
              <a:buChar char="●"/>
            </a:pPr>
            <a:r>
              <a:rPr b="1" lang="es-AR" sz="2000" u="sng">
                <a:solidFill>
                  <a:schemeClr val="hlink"/>
                </a:solidFill>
                <a:latin typeface="Rajdhani"/>
                <a:ea typeface="Rajdhani"/>
                <a:cs typeface="Rajdhani"/>
                <a:sym typeface="Rajdhani"/>
                <a:hlinkClick action="ppaction://hlinksldjump" r:id="rId10"/>
              </a:rPr>
              <a:t>AirBnB</a:t>
            </a:r>
            <a:endParaRPr b="1" sz="2000">
              <a:solidFill>
                <a:schemeClr val="dk1"/>
              </a:solidFill>
              <a:latin typeface="Rajdhani"/>
              <a:ea typeface="Rajdhani"/>
              <a:cs typeface="Rajdhani"/>
              <a:sym typeface="Rajdhani"/>
            </a:endParaRPr>
          </a:p>
          <a:p>
            <a:pPr indent="-355600" lvl="0" marL="457200" marR="0" rtl="0" algn="l">
              <a:lnSpc>
                <a:spcPct val="100000"/>
              </a:lnSpc>
              <a:spcBef>
                <a:spcPts val="0"/>
              </a:spcBef>
              <a:spcAft>
                <a:spcPts val="0"/>
              </a:spcAft>
              <a:buClr>
                <a:schemeClr val="dk1"/>
              </a:buClr>
              <a:buSzPts val="2000"/>
              <a:buFont typeface="Rajdhani"/>
              <a:buChar char="●"/>
            </a:pPr>
            <a:r>
              <a:rPr b="1" lang="es-AR" sz="2000" u="sng">
                <a:solidFill>
                  <a:schemeClr val="hlink"/>
                </a:solidFill>
                <a:latin typeface="Rajdhani"/>
                <a:ea typeface="Rajdhani"/>
                <a:cs typeface="Rajdhani"/>
                <a:sym typeface="Rajdhani"/>
                <a:hlinkClick action="ppaction://hlinksldjump" r:id="rId11"/>
              </a:rPr>
              <a:t>Exportaciones</a:t>
            </a:r>
            <a:endParaRPr b="1" sz="2000">
              <a:solidFill>
                <a:schemeClr val="dk1"/>
              </a:solidFill>
              <a:latin typeface="Rajdhani"/>
              <a:ea typeface="Rajdhani"/>
              <a:cs typeface="Rajdhani"/>
              <a:sym typeface="Rajdhani"/>
            </a:endParaRPr>
          </a:p>
          <a:p>
            <a:pPr indent="-355600" lvl="0" marL="457200" marR="0" rtl="0" algn="l">
              <a:lnSpc>
                <a:spcPct val="100000"/>
              </a:lnSpc>
              <a:spcBef>
                <a:spcPts val="0"/>
              </a:spcBef>
              <a:spcAft>
                <a:spcPts val="0"/>
              </a:spcAft>
              <a:buClr>
                <a:schemeClr val="dk1"/>
              </a:buClr>
              <a:buSzPts val="2000"/>
              <a:buFont typeface="Rajdhani"/>
              <a:buChar char="●"/>
            </a:pPr>
            <a:r>
              <a:rPr b="1" lang="es-AR" sz="2000" u="sng">
                <a:solidFill>
                  <a:schemeClr val="hlink"/>
                </a:solidFill>
                <a:latin typeface="Rajdhani"/>
                <a:ea typeface="Rajdhani"/>
                <a:cs typeface="Rajdhani"/>
                <a:sym typeface="Rajdhani"/>
                <a:hlinkClick action="ppaction://hlinksldjump" r:id="rId12"/>
              </a:rPr>
              <a:t>Call Center</a:t>
            </a:r>
            <a:endParaRPr b="1" sz="2000">
              <a:solidFill>
                <a:schemeClr val="dk1"/>
              </a:solidFill>
              <a:latin typeface="Rajdhani"/>
              <a:ea typeface="Rajdhani"/>
              <a:cs typeface="Rajdhani"/>
              <a:sym typeface="Rajdhani"/>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1" name="Shape 801"/>
        <p:cNvGrpSpPr/>
        <p:nvPr/>
      </p:nvGrpSpPr>
      <p:grpSpPr>
        <a:xfrm>
          <a:off x="0" y="0"/>
          <a:ext cx="0" cy="0"/>
          <a:chOff x="0" y="0"/>
          <a:chExt cx="0" cy="0"/>
        </a:xfrm>
      </p:grpSpPr>
      <p:sp>
        <p:nvSpPr>
          <p:cNvPr id="802" name="Google Shape;802;p78"/>
          <p:cNvSpPr txBox="1"/>
          <p:nvPr>
            <p:ph type="title"/>
          </p:nvPr>
        </p:nvSpPr>
        <p:spPr>
          <a:xfrm>
            <a:off x="4342475" y="988675"/>
            <a:ext cx="4414200" cy="2860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AR" sz="4900">
                <a:solidFill>
                  <a:schemeClr val="lt1"/>
                </a:solidFill>
              </a:rPr>
              <a:t>1.Comercio Internacional de Commodities</a:t>
            </a:r>
            <a:endParaRPr b="0" sz="3900">
              <a:solidFill>
                <a:schemeClr val="lt1"/>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7" name="Shape 807"/>
        <p:cNvGrpSpPr/>
        <p:nvPr/>
      </p:nvGrpSpPr>
      <p:grpSpPr>
        <a:xfrm>
          <a:off x="0" y="0"/>
          <a:ext cx="0" cy="0"/>
          <a:chOff x="0" y="0"/>
          <a:chExt cx="0" cy="0"/>
        </a:xfrm>
      </p:grpSpPr>
      <p:sp>
        <p:nvSpPr>
          <p:cNvPr id="808" name="Google Shape;808;p79"/>
          <p:cNvSpPr txBox="1"/>
          <p:nvPr>
            <p:ph type="title"/>
          </p:nvPr>
        </p:nvSpPr>
        <p:spPr>
          <a:xfrm>
            <a:off x="256500" y="141725"/>
            <a:ext cx="7452900" cy="977400"/>
          </a:xfrm>
          <a:prstGeom prst="rect">
            <a:avLst/>
          </a:prstGeom>
          <a:noFill/>
          <a:ln>
            <a:noFill/>
          </a:ln>
        </p:spPr>
        <p:txBody>
          <a:bodyPr anchorCtr="0" anchor="ctr" bIns="88375" lIns="88375" spcFirstLastPara="1" rIns="88375" wrap="square" tIns="88375">
            <a:noAutofit/>
          </a:bodyPr>
          <a:lstStyle/>
          <a:p>
            <a:pPr indent="0" lvl="0" marL="0" rtl="0" algn="l">
              <a:lnSpc>
                <a:spcPct val="100000"/>
              </a:lnSpc>
              <a:spcBef>
                <a:spcPts val="0"/>
              </a:spcBef>
              <a:spcAft>
                <a:spcPts val="0"/>
              </a:spcAft>
              <a:buSzPts val="1400"/>
              <a:buNone/>
            </a:pPr>
            <a:r>
              <a:rPr lang="es-AR"/>
              <a:t>Objetivos</a:t>
            </a:r>
            <a:endParaRPr/>
          </a:p>
        </p:txBody>
      </p:sp>
      <p:sp>
        <p:nvSpPr>
          <p:cNvPr id="809" name="Google Shape;809;p79"/>
          <p:cNvSpPr txBox="1"/>
          <p:nvPr/>
        </p:nvSpPr>
        <p:spPr>
          <a:xfrm>
            <a:off x="447800" y="1528163"/>
            <a:ext cx="7995600" cy="22695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lang="es-AR" sz="2000">
                <a:latin typeface="Rajdhani"/>
                <a:ea typeface="Rajdhani"/>
                <a:cs typeface="Rajdhani"/>
                <a:sym typeface="Rajdhani"/>
              </a:rPr>
              <a:t>Crear un conjunto de </a:t>
            </a:r>
            <a:r>
              <a:rPr b="1" lang="es-AR" sz="2000">
                <a:latin typeface="Rajdhani"/>
                <a:ea typeface="Rajdhani"/>
                <a:cs typeface="Rajdhani"/>
                <a:sym typeface="Rajdhani"/>
              </a:rPr>
              <a:t>dashboards </a:t>
            </a:r>
            <a:r>
              <a:rPr lang="es-AR" sz="2000">
                <a:latin typeface="Rajdhani"/>
                <a:ea typeface="Rajdhani"/>
                <a:cs typeface="Rajdhani"/>
                <a:sym typeface="Rajdhani"/>
              </a:rPr>
              <a:t>que permitan una fácil visualización de diversos </a:t>
            </a:r>
            <a:r>
              <a:rPr b="1" lang="es-AR" sz="2000">
                <a:latin typeface="Rajdhani"/>
                <a:ea typeface="Rajdhani"/>
                <a:cs typeface="Rajdhani"/>
                <a:sym typeface="Rajdhani"/>
              </a:rPr>
              <a:t>KPI </a:t>
            </a:r>
            <a:r>
              <a:rPr lang="es-AR" sz="2000">
                <a:latin typeface="Rajdhani"/>
                <a:ea typeface="Rajdhani"/>
                <a:cs typeface="Rajdhani"/>
                <a:sym typeface="Rajdhani"/>
              </a:rPr>
              <a:t>relacionados al negocio internacional de los </a:t>
            </a:r>
            <a:r>
              <a:rPr b="1" lang="es-AR" sz="2000">
                <a:latin typeface="Rajdhani"/>
                <a:ea typeface="Rajdhani"/>
                <a:cs typeface="Rajdhani"/>
                <a:sym typeface="Rajdhani"/>
              </a:rPr>
              <a:t>commodities</a:t>
            </a:r>
            <a:r>
              <a:rPr lang="es-AR" sz="2000">
                <a:latin typeface="Rajdhani"/>
                <a:ea typeface="Rajdhani"/>
                <a:cs typeface="Rajdhani"/>
                <a:sym typeface="Rajdhani"/>
              </a:rPr>
              <a:t>, priorizando la apertura con mayor detalle para aquellos países que mayor relevancia tienen en la exportación de los bienes. Y proporcionar información histórica de precios para observar tendencias que permitan proyectar a futuro los valores y mejorar la tomas de decisiones.</a:t>
            </a:r>
            <a:endParaRPr sz="2000">
              <a:latin typeface="Rajdhani"/>
              <a:ea typeface="Rajdhani"/>
              <a:cs typeface="Rajdhani"/>
              <a:sym typeface="Rajdhani"/>
            </a:endParaRPr>
          </a:p>
          <a:p>
            <a:pPr indent="0" lvl="0" marL="0" marR="0" rtl="0" algn="ctr">
              <a:lnSpc>
                <a:spcPct val="100000"/>
              </a:lnSpc>
              <a:spcBef>
                <a:spcPts val="0"/>
              </a:spcBef>
              <a:spcAft>
                <a:spcPts val="0"/>
              </a:spcAft>
              <a:buClr>
                <a:srgbClr val="000000"/>
              </a:buClr>
              <a:buSzPts val="2000"/>
              <a:buFont typeface="Arial"/>
              <a:buNone/>
            </a:pPr>
            <a:r>
              <a:t/>
            </a:r>
            <a:endParaRPr sz="2000">
              <a:latin typeface="Rajdhani"/>
              <a:ea typeface="Rajdhani"/>
              <a:cs typeface="Rajdhani"/>
              <a:sym typeface="Rajdhani"/>
            </a:endParaRPr>
          </a:p>
          <a:p>
            <a:pPr indent="0" lvl="0" marL="457200" marR="0" rtl="0" algn="l">
              <a:lnSpc>
                <a:spcPct val="100000"/>
              </a:lnSpc>
              <a:spcBef>
                <a:spcPts val="0"/>
              </a:spcBef>
              <a:spcAft>
                <a:spcPts val="0"/>
              </a:spcAft>
              <a:buClr>
                <a:srgbClr val="000000"/>
              </a:buClr>
              <a:buSzPts val="2000"/>
              <a:buFont typeface="Arial"/>
              <a:buNone/>
            </a:pPr>
            <a:r>
              <a:t/>
            </a:r>
            <a:endParaRPr i="0" sz="2000" u="none" cap="none" strike="noStrike">
              <a:solidFill>
                <a:srgbClr val="000000"/>
              </a:solidFill>
              <a:latin typeface="Rajdhani"/>
              <a:ea typeface="Rajdhani"/>
              <a:cs typeface="Rajdhani"/>
              <a:sym typeface="Rajdhani"/>
            </a:endParaRPr>
          </a:p>
          <a:p>
            <a:pPr indent="-196850" lvl="0" marL="285750" marR="0" rtl="0" algn="l">
              <a:lnSpc>
                <a:spcPct val="100000"/>
              </a:lnSpc>
              <a:spcBef>
                <a:spcPts val="0"/>
              </a:spcBef>
              <a:spcAft>
                <a:spcPts val="0"/>
              </a:spcAft>
              <a:buClr>
                <a:srgbClr val="000000"/>
              </a:buClr>
              <a:buSzPts val="1400"/>
              <a:buFont typeface="Arial"/>
              <a:buNone/>
            </a:pPr>
            <a:r>
              <a:t/>
            </a:r>
            <a:endParaRPr b="0" i="0" sz="2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2000" u="none" cap="none" strike="noStrike">
              <a:solidFill>
                <a:srgbClr val="000000"/>
              </a:solidFill>
              <a:latin typeface="Arial"/>
              <a:ea typeface="Arial"/>
              <a:cs typeface="Arial"/>
              <a:sym typeface="Arial"/>
            </a:endParaRPr>
          </a:p>
        </p:txBody>
      </p:sp>
      <p:pic>
        <p:nvPicPr>
          <p:cNvPr id="810" name="Google Shape;810;p79"/>
          <p:cNvPicPr preferRelativeResize="0"/>
          <p:nvPr/>
        </p:nvPicPr>
        <p:blipFill rotWithShape="1">
          <a:blip r:embed="rId3">
            <a:alphaModFix/>
          </a:blip>
          <a:srcRect b="0" l="0" r="0" t="0"/>
          <a:stretch/>
        </p:blipFill>
        <p:spPr>
          <a:xfrm>
            <a:off x="7587000" y="3429990"/>
            <a:ext cx="1293839" cy="1293839"/>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5" name="Shape 815"/>
        <p:cNvGrpSpPr/>
        <p:nvPr/>
      </p:nvGrpSpPr>
      <p:grpSpPr>
        <a:xfrm>
          <a:off x="0" y="0"/>
          <a:ext cx="0" cy="0"/>
          <a:chOff x="0" y="0"/>
          <a:chExt cx="0" cy="0"/>
        </a:xfrm>
      </p:grpSpPr>
      <p:sp>
        <p:nvSpPr>
          <p:cNvPr id="816" name="Google Shape;816;p80"/>
          <p:cNvSpPr txBox="1"/>
          <p:nvPr>
            <p:ph type="title"/>
          </p:nvPr>
        </p:nvSpPr>
        <p:spPr>
          <a:xfrm>
            <a:off x="256500" y="141725"/>
            <a:ext cx="7452900" cy="977400"/>
          </a:xfrm>
          <a:prstGeom prst="rect">
            <a:avLst/>
          </a:prstGeom>
          <a:noFill/>
          <a:ln>
            <a:noFill/>
          </a:ln>
        </p:spPr>
        <p:txBody>
          <a:bodyPr anchorCtr="0" anchor="ctr" bIns="88375" lIns="88375" spcFirstLastPara="1" rIns="88375" wrap="square" tIns="88375">
            <a:noAutofit/>
          </a:bodyPr>
          <a:lstStyle/>
          <a:p>
            <a:pPr indent="0" lvl="0" marL="0" rtl="0" algn="l">
              <a:lnSpc>
                <a:spcPct val="100000"/>
              </a:lnSpc>
              <a:spcBef>
                <a:spcPts val="0"/>
              </a:spcBef>
              <a:spcAft>
                <a:spcPts val="0"/>
              </a:spcAft>
              <a:buSzPts val="1400"/>
              <a:buNone/>
            </a:pPr>
            <a:r>
              <a:rPr lang="es-AR"/>
              <a:t>Preguntas</a:t>
            </a:r>
            <a:endParaRPr/>
          </a:p>
        </p:txBody>
      </p:sp>
      <p:sp>
        <p:nvSpPr>
          <p:cNvPr id="817" name="Google Shape;817;p80"/>
          <p:cNvSpPr txBox="1"/>
          <p:nvPr/>
        </p:nvSpPr>
        <p:spPr>
          <a:xfrm>
            <a:off x="170700" y="1308626"/>
            <a:ext cx="8272800" cy="2489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rPr lang="es-AR" sz="1900">
                <a:latin typeface="Rajdhani"/>
                <a:ea typeface="Rajdhani"/>
                <a:cs typeface="Rajdhani"/>
                <a:sym typeface="Rajdhani"/>
              </a:rPr>
              <a:t>¿Como es la composición del negocio internacional de commodities? </a:t>
            </a:r>
            <a:endParaRPr sz="1900">
              <a:latin typeface="Rajdhani"/>
              <a:ea typeface="Rajdhani"/>
              <a:cs typeface="Rajdhani"/>
              <a:sym typeface="Rajdhani"/>
            </a:endParaRPr>
          </a:p>
          <a:p>
            <a:pPr indent="0" lvl="0" marL="0" marR="0" rtl="0" algn="l">
              <a:lnSpc>
                <a:spcPct val="100000"/>
              </a:lnSpc>
              <a:spcBef>
                <a:spcPts val="0"/>
              </a:spcBef>
              <a:spcAft>
                <a:spcPts val="0"/>
              </a:spcAft>
              <a:buClr>
                <a:srgbClr val="000000"/>
              </a:buClr>
              <a:buSzPts val="2000"/>
              <a:buFont typeface="Arial"/>
              <a:buNone/>
            </a:pPr>
            <a:r>
              <a:rPr lang="es-AR" sz="1900">
                <a:latin typeface="Rajdhani"/>
                <a:ea typeface="Rajdhani"/>
                <a:cs typeface="Rajdhani"/>
                <a:sym typeface="Rajdhani"/>
              </a:rPr>
              <a:t>¿Qué </a:t>
            </a:r>
            <a:r>
              <a:rPr lang="es-AR" sz="1900">
                <a:latin typeface="Rajdhani"/>
                <a:ea typeface="Rajdhani"/>
                <a:cs typeface="Rajdhani"/>
                <a:sym typeface="Rajdhani"/>
              </a:rPr>
              <a:t>países</a:t>
            </a:r>
            <a:r>
              <a:rPr lang="es-AR" sz="1900">
                <a:latin typeface="Rajdhani"/>
                <a:ea typeface="Rajdhani"/>
                <a:cs typeface="Rajdhani"/>
                <a:sym typeface="Rajdhani"/>
              </a:rPr>
              <a:t> son relevantes en el comercio internacional de los mismos? </a:t>
            </a:r>
            <a:endParaRPr sz="1900">
              <a:latin typeface="Rajdhani"/>
              <a:ea typeface="Rajdhani"/>
              <a:cs typeface="Rajdhani"/>
              <a:sym typeface="Rajdhani"/>
            </a:endParaRPr>
          </a:p>
          <a:p>
            <a:pPr indent="0" lvl="0" marL="0" marR="0" rtl="0" algn="l">
              <a:lnSpc>
                <a:spcPct val="100000"/>
              </a:lnSpc>
              <a:spcBef>
                <a:spcPts val="0"/>
              </a:spcBef>
              <a:spcAft>
                <a:spcPts val="0"/>
              </a:spcAft>
              <a:buClr>
                <a:srgbClr val="000000"/>
              </a:buClr>
              <a:buSzPts val="2000"/>
              <a:buFont typeface="Arial"/>
              <a:buNone/>
            </a:pPr>
            <a:r>
              <a:rPr lang="es-AR" sz="1900">
                <a:latin typeface="Rajdhani"/>
                <a:ea typeface="Rajdhani"/>
                <a:cs typeface="Rajdhani"/>
                <a:sym typeface="Rajdhani"/>
              </a:rPr>
              <a:t>¿Cómo podemos explicar su participación a nivel mundial, regional o continental?</a:t>
            </a:r>
            <a:endParaRPr sz="1900">
              <a:latin typeface="Rajdhani"/>
              <a:ea typeface="Rajdhani"/>
              <a:cs typeface="Rajdhani"/>
              <a:sym typeface="Rajdhani"/>
            </a:endParaRPr>
          </a:p>
          <a:p>
            <a:pPr indent="0" lvl="0" marL="0" marR="0" rtl="0" algn="l">
              <a:lnSpc>
                <a:spcPct val="100000"/>
              </a:lnSpc>
              <a:spcBef>
                <a:spcPts val="0"/>
              </a:spcBef>
              <a:spcAft>
                <a:spcPts val="0"/>
              </a:spcAft>
              <a:buClr>
                <a:srgbClr val="000000"/>
              </a:buClr>
              <a:buSzPts val="2000"/>
              <a:buFont typeface="Arial"/>
              <a:buNone/>
            </a:pPr>
            <a:r>
              <a:rPr lang="es-AR" sz="1900">
                <a:latin typeface="Rajdhani"/>
                <a:ea typeface="Rajdhani"/>
                <a:cs typeface="Rajdhani"/>
                <a:sym typeface="Rajdhani"/>
              </a:rPr>
              <a:t>Si analizamos un </a:t>
            </a:r>
            <a:r>
              <a:rPr lang="es-AR" sz="1900">
                <a:latin typeface="Rajdhani"/>
                <a:ea typeface="Rajdhani"/>
                <a:cs typeface="Rajdhani"/>
                <a:sym typeface="Rajdhani"/>
              </a:rPr>
              <a:t>commodity</a:t>
            </a:r>
            <a:r>
              <a:rPr lang="es-AR" sz="1900">
                <a:latin typeface="Rajdhani"/>
                <a:ea typeface="Rajdhani"/>
                <a:cs typeface="Rajdhani"/>
                <a:sym typeface="Rajdhani"/>
              </a:rPr>
              <a:t> en particular ¿Qué </a:t>
            </a:r>
            <a:r>
              <a:rPr lang="es-AR" sz="1900">
                <a:latin typeface="Rajdhani"/>
                <a:ea typeface="Rajdhani"/>
                <a:cs typeface="Rajdhani"/>
                <a:sym typeface="Rajdhani"/>
              </a:rPr>
              <a:t>países</a:t>
            </a:r>
            <a:r>
              <a:rPr lang="es-AR" sz="1900">
                <a:latin typeface="Rajdhani"/>
                <a:ea typeface="Rajdhani"/>
                <a:cs typeface="Rajdhani"/>
                <a:sym typeface="Rajdhani"/>
              </a:rPr>
              <a:t> son exportadores relevantes? ¿Y cuáles son los Importadores? </a:t>
            </a:r>
            <a:endParaRPr sz="1900">
              <a:latin typeface="Rajdhani"/>
              <a:ea typeface="Rajdhani"/>
              <a:cs typeface="Rajdhani"/>
              <a:sym typeface="Rajdhani"/>
            </a:endParaRPr>
          </a:p>
          <a:p>
            <a:pPr indent="0" lvl="0" marL="0" marR="0" rtl="0" algn="l">
              <a:lnSpc>
                <a:spcPct val="100000"/>
              </a:lnSpc>
              <a:spcBef>
                <a:spcPts val="0"/>
              </a:spcBef>
              <a:spcAft>
                <a:spcPts val="0"/>
              </a:spcAft>
              <a:buClr>
                <a:srgbClr val="000000"/>
              </a:buClr>
              <a:buSzPts val="2000"/>
              <a:buFont typeface="Arial"/>
              <a:buNone/>
            </a:pPr>
            <a:r>
              <a:rPr lang="es-AR" sz="1900">
                <a:latin typeface="Rajdhani"/>
                <a:ea typeface="Rajdhani"/>
                <a:cs typeface="Rajdhani"/>
                <a:sym typeface="Rajdhani"/>
              </a:rPr>
              <a:t>¿Cómo es el flujo entre </a:t>
            </a:r>
            <a:r>
              <a:rPr lang="es-AR" sz="1900">
                <a:latin typeface="Rajdhani"/>
                <a:ea typeface="Rajdhani"/>
                <a:cs typeface="Rajdhani"/>
                <a:sym typeface="Rajdhani"/>
              </a:rPr>
              <a:t>países</a:t>
            </a:r>
            <a:r>
              <a:rPr lang="es-AR" sz="1900">
                <a:latin typeface="Rajdhani"/>
                <a:ea typeface="Rajdhani"/>
                <a:cs typeface="Rajdhani"/>
                <a:sym typeface="Rajdhani"/>
              </a:rPr>
              <a:t>? ¿Podemos responder esa pregunta con los datos que contamos?</a:t>
            </a:r>
            <a:endParaRPr sz="1900">
              <a:latin typeface="Rajdhani"/>
              <a:ea typeface="Rajdhani"/>
              <a:cs typeface="Rajdhani"/>
              <a:sym typeface="Rajdhani"/>
            </a:endParaRPr>
          </a:p>
          <a:p>
            <a:pPr indent="0" lvl="0" marL="0" marR="0" rtl="0" algn="l">
              <a:lnSpc>
                <a:spcPct val="100000"/>
              </a:lnSpc>
              <a:spcBef>
                <a:spcPts val="0"/>
              </a:spcBef>
              <a:spcAft>
                <a:spcPts val="0"/>
              </a:spcAft>
              <a:buClr>
                <a:srgbClr val="000000"/>
              </a:buClr>
              <a:buSzPts val="2000"/>
              <a:buFont typeface="Arial"/>
              <a:buNone/>
            </a:pPr>
            <a:r>
              <a:rPr lang="es-AR" sz="1900">
                <a:latin typeface="Rajdhani"/>
                <a:ea typeface="Rajdhani"/>
                <a:cs typeface="Rajdhani"/>
                <a:sym typeface="Rajdhani"/>
              </a:rPr>
              <a:t>¿Qué podemos decir de los precios? ¿Cómo es su evolución?</a:t>
            </a:r>
            <a:endParaRPr sz="1900">
              <a:latin typeface="Rajdhani"/>
              <a:ea typeface="Rajdhani"/>
              <a:cs typeface="Rajdhani"/>
              <a:sym typeface="Rajdhani"/>
            </a:endParaRPr>
          </a:p>
          <a:p>
            <a:pPr indent="0" lvl="0" marL="0" marR="0" rtl="0" algn="l">
              <a:lnSpc>
                <a:spcPct val="100000"/>
              </a:lnSpc>
              <a:spcBef>
                <a:spcPts val="0"/>
              </a:spcBef>
              <a:spcAft>
                <a:spcPts val="0"/>
              </a:spcAft>
              <a:buClr>
                <a:srgbClr val="000000"/>
              </a:buClr>
              <a:buSzPts val="2000"/>
              <a:buFont typeface="Arial"/>
              <a:buNone/>
            </a:pPr>
            <a:r>
              <a:rPr lang="es-AR" sz="1900">
                <a:latin typeface="Rajdhani"/>
                <a:ea typeface="Rajdhani"/>
                <a:cs typeface="Rajdhani"/>
                <a:sym typeface="Rajdhani"/>
              </a:rPr>
              <a:t>¿Hay relación entre los precios de los distintos commodities?</a:t>
            </a:r>
            <a:endParaRPr sz="1900">
              <a:latin typeface="Rajdhani"/>
              <a:ea typeface="Rajdhani"/>
              <a:cs typeface="Rajdhani"/>
              <a:sym typeface="Rajdhani"/>
            </a:endParaRPr>
          </a:p>
          <a:p>
            <a:pPr indent="0" lvl="0" marL="0" marR="0" rtl="0" algn="l">
              <a:lnSpc>
                <a:spcPct val="100000"/>
              </a:lnSpc>
              <a:spcBef>
                <a:spcPts val="0"/>
              </a:spcBef>
              <a:spcAft>
                <a:spcPts val="0"/>
              </a:spcAft>
              <a:buClr>
                <a:srgbClr val="000000"/>
              </a:buClr>
              <a:buSzPts val="2000"/>
              <a:buFont typeface="Arial"/>
              <a:buNone/>
            </a:pPr>
            <a:r>
              <a:rPr lang="es-AR" sz="1900">
                <a:latin typeface="Rajdhani"/>
                <a:ea typeface="Rajdhani"/>
                <a:cs typeface="Rajdhani"/>
                <a:sym typeface="Rajdhani"/>
              </a:rPr>
              <a:t>¿Qué relación podemos inferir con otras variables macroeconómicas? Pueden considerar otras fuentes, adicionales a las propuestas si consideran que enriquecen el análisis.</a:t>
            </a:r>
            <a:endParaRPr sz="1900">
              <a:latin typeface="Rajdhani"/>
              <a:ea typeface="Rajdhani"/>
              <a:cs typeface="Rajdhani"/>
              <a:sym typeface="Rajdhani"/>
            </a:endParaRPr>
          </a:p>
          <a:p>
            <a:pPr indent="0" lvl="0" marL="0" marR="0" rtl="0" algn="l">
              <a:lnSpc>
                <a:spcPct val="100000"/>
              </a:lnSpc>
              <a:spcBef>
                <a:spcPts val="0"/>
              </a:spcBef>
              <a:spcAft>
                <a:spcPts val="0"/>
              </a:spcAft>
              <a:buClr>
                <a:srgbClr val="000000"/>
              </a:buClr>
              <a:buSzPts val="2000"/>
              <a:buFont typeface="Arial"/>
              <a:buNone/>
            </a:pPr>
            <a:r>
              <a:t/>
            </a:r>
            <a:endParaRPr sz="1900">
              <a:latin typeface="Rajdhani"/>
              <a:ea typeface="Rajdhani"/>
              <a:cs typeface="Rajdhani"/>
              <a:sym typeface="Rajdhani"/>
            </a:endParaRPr>
          </a:p>
          <a:p>
            <a:pPr indent="0" lvl="0" marL="0" marR="0" rtl="0" algn="l">
              <a:lnSpc>
                <a:spcPct val="100000"/>
              </a:lnSpc>
              <a:spcBef>
                <a:spcPts val="0"/>
              </a:spcBef>
              <a:spcAft>
                <a:spcPts val="0"/>
              </a:spcAft>
              <a:buClr>
                <a:srgbClr val="000000"/>
              </a:buClr>
              <a:buSzPts val="2000"/>
              <a:buFont typeface="Arial"/>
              <a:buNone/>
            </a:pPr>
            <a:r>
              <a:t/>
            </a:r>
            <a:endParaRPr sz="1900">
              <a:latin typeface="Rajdhani"/>
              <a:ea typeface="Rajdhani"/>
              <a:cs typeface="Rajdhani"/>
              <a:sym typeface="Rajdhani"/>
            </a:endParaRPr>
          </a:p>
          <a:p>
            <a:pPr indent="0" lvl="0" marL="457200" marR="0" rtl="0" algn="l">
              <a:lnSpc>
                <a:spcPct val="100000"/>
              </a:lnSpc>
              <a:spcBef>
                <a:spcPts val="0"/>
              </a:spcBef>
              <a:spcAft>
                <a:spcPts val="0"/>
              </a:spcAft>
              <a:buClr>
                <a:srgbClr val="000000"/>
              </a:buClr>
              <a:buSzPts val="2000"/>
              <a:buFont typeface="Arial"/>
              <a:buNone/>
            </a:pPr>
            <a:r>
              <a:t/>
            </a:r>
            <a:endParaRPr i="0" sz="1900" u="none" cap="none" strike="noStrike">
              <a:solidFill>
                <a:srgbClr val="000000"/>
              </a:solidFill>
              <a:latin typeface="Rajdhani"/>
              <a:ea typeface="Rajdhani"/>
              <a:cs typeface="Rajdhani"/>
              <a:sym typeface="Rajdhani"/>
            </a:endParaRPr>
          </a:p>
          <a:p>
            <a:pPr indent="-196850" lvl="0" marL="285750" marR="0" rtl="0" algn="l">
              <a:lnSpc>
                <a:spcPct val="100000"/>
              </a:lnSpc>
              <a:spcBef>
                <a:spcPts val="0"/>
              </a:spcBef>
              <a:spcAft>
                <a:spcPts val="0"/>
              </a:spcAft>
              <a:buClr>
                <a:srgbClr val="000000"/>
              </a:buClr>
              <a:buSzPts val="1400"/>
              <a:buFont typeface="Arial"/>
              <a:buNone/>
            </a:pPr>
            <a:r>
              <a:t/>
            </a:r>
            <a:endParaRPr b="0" i="0" sz="2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2000" u="none" cap="none" strike="noStrike">
              <a:solidFill>
                <a:srgbClr val="000000"/>
              </a:solidFill>
              <a:latin typeface="Arial"/>
              <a:ea typeface="Arial"/>
              <a:cs typeface="Arial"/>
              <a:sym typeface="Arial"/>
            </a:endParaRPr>
          </a:p>
        </p:txBody>
      </p:sp>
      <p:pic>
        <p:nvPicPr>
          <p:cNvPr id="818" name="Google Shape;818;p80"/>
          <p:cNvPicPr preferRelativeResize="0"/>
          <p:nvPr/>
        </p:nvPicPr>
        <p:blipFill rotWithShape="1">
          <a:blip r:embed="rId3">
            <a:alphaModFix/>
          </a:blip>
          <a:srcRect b="0" l="0" r="0" t="0"/>
          <a:stretch/>
        </p:blipFill>
        <p:spPr>
          <a:xfrm>
            <a:off x="7739400" y="3429990"/>
            <a:ext cx="1293839" cy="1293839"/>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3" name="Shape 823"/>
        <p:cNvGrpSpPr/>
        <p:nvPr/>
      </p:nvGrpSpPr>
      <p:grpSpPr>
        <a:xfrm>
          <a:off x="0" y="0"/>
          <a:ext cx="0" cy="0"/>
          <a:chOff x="0" y="0"/>
          <a:chExt cx="0" cy="0"/>
        </a:xfrm>
      </p:grpSpPr>
      <p:sp>
        <p:nvSpPr>
          <p:cNvPr id="824" name="Google Shape;824;p81"/>
          <p:cNvSpPr txBox="1"/>
          <p:nvPr>
            <p:ph type="title"/>
          </p:nvPr>
        </p:nvSpPr>
        <p:spPr>
          <a:xfrm>
            <a:off x="256500" y="141725"/>
            <a:ext cx="7452900" cy="977400"/>
          </a:xfrm>
          <a:prstGeom prst="rect">
            <a:avLst/>
          </a:prstGeom>
          <a:noFill/>
          <a:ln>
            <a:noFill/>
          </a:ln>
        </p:spPr>
        <p:txBody>
          <a:bodyPr anchorCtr="0" anchor="ctr" bIns="88375" lIns="88375" spcFirstLastPara="1" rIns="88375" wrap="square" tIns="88375">
            <a:noAutofit/>
          </a:bodyPr>
          <a:lstStyle/>
          <a:p>
            <a:pPr indent="0" lvl="0" marL="0" rtl="0" algn="l">
              <a:lnSpc>
                <a:spcPct val="100000"/>
              </a:lnSpc>
              <a:spcBef>
                <a:spcPts val="0"/>
              </a:spcBef>
              <a:spcAft>
                <a:spcPts val="0"/>
              </a:spcAft>
              <a:buSzPts val="1400"/>
              <a:buNone/>
            </a:pPr>
            <a:r>
              <a:rPr lang="es-AR"/>
              <a:t>Fuentes de Datos</a:t>
            </a:r>
            <a:endParaRPr/>
          </a:p>
        </p:txBody>
      </p:sp>
      <p:sp>
        <p:nvSpPr>
          <p:cNvPr id="825" name="Google Shape;825;p81"/>
          <p:cNvSpPr txBox="1"/>
          <p:nvPr/>
        </p:nvSpPr>
        <p:spPr>
          <a:xfrm>
            <a:off x="256500" y="1258225"/>
            <a:ext cx="8551200" cy="3084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rPr b="1" lang="es-AR" sz="1700">
                <a:latin typeface="Rajdhani"/>
                <a:ea typeface="Rajdhani"/>
                <a:cs typeface="Rajdhani"/>
                <a:sym typeface="Rajdhani"/>
              </a:rPr>
              <a:t>Global Commodity Trade Statistics: </a:t>
            </a:r>
            <a:r>
              <a:rPr lang="es-AR" sz="1700" u="sng">
                <a:solidFill>
                  <a:schemeClr val="hlink"/>
                </a:solidFill>
                <a:latin typeface="Rajdhani"/>
                <a:ea typeface="Rajdhani"/>
                <a:cs typeface="Rajdhani"/>
                <a:sym typeface="Rajdhani"/>
                <a:hlinkClick r:id="rId3"/>
              </a:rPr>
              <a:t>https://www.kaggle.com/unitednations/global-commodity-trade-statistics</a:t>
            </a:r>
            <a:endParaRPr sz="1700">
              <a:latin typeface="Rajdhani"/>
              <a:ea typeface="Rajdhani"/>
              <a:cs typeface="Rajdhani"/>
              <a:sym typeface="Rajdhani"/>
            </a:endParaRPr>
          </a:p>
          <a:p>
            <a:pPr indent="0" lvl="0" marL="0" marR="0" rtl="0" algn="l">
              <a:lnSpc>
                <a:spcPct val="100000"/>
              </a:lnSpc>
              <a:spcBef>
                <a:spcPts val="0"/>
              </a:spcBef>
              <a:spcAft>
                <a:spcPts val="0"/>
              </a:spcAft>
              <a:buClr>
                <a:srgbClr val="000000"/>
              </a:buClr>
              <a:buSzPts val="2000"/>
              <a:buFont typeface="Arial"/>
              <a:buNone/>
            </a:pPr>
            <a:r>
              <a:rPr lang="es-AR" sz="1200">
                <a:latin typeface="Rajdhani"/>
                <a:ea typeface="Rajdhani"/>
                <a:cs typeface="Rajdhani"/>
                <a:sym typeface="Rajdhani"/>
              </a:rPr>
              <a:t>Base con montos monetarios, pesos intercambiados, país, año y tipo de transacción realizada, para cada commodity, con información a partir del año 1980.</a:t>
            </a:r>
            <a:endParaRPr sz="1200">
              <a:latin typeface="Rajdhani"/>
              <a:ea typeface="Rajdhani"/>
              <a:cs typeface="Rajdhani"/>
              <a:sym typeface="Rajdhani"/>
            </a:endParaRPr>
          </a:p>
          <a:p>
            <a:pPr indent="0" lvl="0" marL="0" marR="0" rtl="0" algn="l">
              <a:lnSpc>
                <a:spcPct val="100000"/>
              </a:lnSpc>
              <a:spcBef>
                <a:spcPts val="1000"/>
              </a:spcBef>
              <a:spcAft>
                <a:spcPts val="0"/>
              </a:spcAft>
              <a:buClr>
                <a:srgbClr val="000000"/>
              </a:buClr>
              <a:buSzPts val="2000"/>
              <a:buFont typeface="Arial"/>
              <a:buNone/>
            </a:pPr>
            <a:r>
              <a:rPr b="1" lang="es-AR" sz="1700">
                <a:latin typeface="Rajdhani"/>
                <a:ea typeface="Rajdhani"/>
                <a:cs typeface="Rajdhani"/>
                <a:sym typeface="Rajdhani"/>
              </a:rPr>
              <a:t>Country Flags Images:</a:t>
            </a:r>
            <a:endParaRPr sz="1700">
              <a:latin typeface="Rajdhani"/>
              <a:ea typeface="Rajdhani"/>
              <a:cs typeface="Rajdhani"/>
              <a:sym typeface="Rajdhani"/>
            </a:endParaRPr>
          </a:p>
          <a:p>
            <a:pPr indent="0" lvl="0" marL="0" marR="0" rtl="0" algn="l">
              <a:lnSpc>
                <a:spcPct val="100000"/>
              </a:lnSpc>
              <a:spcBef>
                <a:spcPts val="0"/>
              </a:spcBef>
              <a:spcAft>
                <a:spcPts val="0"/>
              </a:spcAft>
              <a:buClr>
                <a:srgbClr val="000000"/>
              </a:buClr>
              <a:buSzPts val="2000"/>
              <a:buFont typeface="Arial"/>
              <a:buNone/>
            </a:pPr>
            <a:r>
              <a:rPr lang="es-AR" sz="1700" u="sng">
                <a:solidFill>
                  <a:schemeClr val="hlink"/>
                </a:solidFill>
                <a:latin typeface="Rajdhani"/>
                <a:ea typeface="Rajdhani"/>
                <a:cs typeface="Rajdhani"/>
                <a:sym typeface="Rajdhani"/>
                <a:hlinkClick r:id="rId4"/>
              </a:rPr>
              <a:t>https://data.world/pbi/country-flag-database-from-wikipedia</a:t>
            </a:r>
            <a:endParaRPr sz="1700">
              <a:latin typeface="Rajdhani"/>
              <a:ea typeface="Rajdhani"/>
              <a:cs typeface="Rajdhani"/>
              <a:sym typeface="Rajdhani"/>
            </a:endParaRPr>
          </a:p>
          <a:p>
            <a:pPr indent="0" lvl="0" marL="0" marR="0" rtl="0" algn="l">
              <a:lnSpc>
                <a:spcPct val="100000"/>
              </a:lnSpc>
              <a:spcBef>
                <a:spcPts val="0"/>
              </a:spcBef>
              <a:spcAft>
                <a:spcPts val="0"/>
              </a:spcAft>
              <a:buClr>
                <a:srgbClr val="000000"/>
              </a:buClr>
              <a:buSzPts val="2000"/>
              <a:buFont typeface="Arial"/>
              <a:buNone/>
            </a:pPr>
            <a:r>
              <a:rPr lang="es-AR" sz="1200">
                <a:latin typeface="Rajdhani"/>
                <a:ea typeface="Rajdhani"/>
                <a:cs typeface="Rajdhani"/>
                <a:sym typeface="Rajdhani"/>
              </a:rPr>
              <a:t>Base de países y su respectiva bandera, con un link a la imagen.</a:t>
            </a:r>
            <a:endParaRPr sz="1200">
              <a:latin typeface="Rajdhani"/>
              <a:ea typeface="Rajdhani"/>
              <a:cs typeface="Rajdhani"/>
              <a:sym typeface="Rajdhani"/>
            </a:endParaRPr>
          </a:p>
          <a:p>
            <a:pPr indent="0" lvl="0" marL="0" marR="0" rtl="0" algn="l">
              <a:lnSpc>
                <a:spcPct val="100000"/>
              </a:lnSpc>
              <a:spcBef>
                <a:spcPts val="1000"/>
              </a:spcBef>
              <a:spcAft>
                <a:spcPts val="0"/>
              </a:spcAft>
              <a:buClr>
                <a:srgbClr val="000000"/>
              </a:buClr>
              <a:buSzPts val="2000"/>
              <a:buFont typeface="Arial"/>
              <a:buNone/>
            </a:pPr>
            <a:r>
              <a:rPr b="1" lang="es-AR" sz="1700">
                <a:latin typeface="Rajdhani"/>
                <a:ea typeface="Rajdhani"/>
                <a:cs typeface="Rajdhani"/>
                <a:sym typeface="Rajdhani"/>
              </a:rPr>
              <a:t>World Population:</a:t>
            </a:r>
            <a:endParaRPr b="1" sz="1700">
              <a:latin typeface="Rajdhani"/>
              <a:ea typeface="Rajdhani"/>
              <a:cs typeface="Rajdhani"/>
              <a:sym typeface="Rajdhani"/>
            </a:endParaRPr>
          </a:p>
          <a:p>
            <a:pPr indent="0" lvl="0" marL="0" marR="0" rtl="0" algn="l">
              <a:lnSpc>
                <a:spcPct val="100000"/>
              </a:lnSpc>
              <a:spcBef>
                <a:spcPts val="0"/>
              </a:spcBef>
              <a:spcAft>
                <a:spcPts val="0"/>
              </a:spcAft>
              <a:buClr>
                <a:srgbClr val="000000"/>
              </a:buClr>
              <a:buSzPts val="2000"/>
              <a:buFont typeface="Arial"/>
              <a:buNone/>
            </a:pPr>
            <a:r>
              <a:rPr lang="es-AR" sz="1700" u="sng">
                <a:solidFill>
                  <a:schemeClr val="hlink"/>
                </a:solidFill>
                <a:latin typeface="Rajdhani"/>
                <a:ea typeface="Rajdhani"/>
                <a:cs typeface="Rajdhani"/>
                <a:sym typeface="Rajdhani"/>
                <a:hlinkClick r:id="rId5"/>
              </a:rPr>
              <a:t>https://data.worldbank.org/indicator/SP.POP.TOTL</a:t>
            </a:r>
            <a:endParaRPr sz="1700">
              <a:latin typeface="Rajdhani"/>
              <a:ea typeface="Rajdhani"/>
              <a:cs typeface="Rajdhani"/>
              <a:sym typeface="Rajdhani"/>
            </a:endParaRPr>
          </a:p>
          <a:p>
            <a:pPr indent="0" lvl="0" marL="0" marR="0" rtl="0" algn="l">
              <a:lnSpc>
                <a:spcPct val="100000"/>
              </a:lnSpc>
              <a:spcBef>
                <a:spcPts val="0"/>
              </a:spcBef>
              <a:spcAft>
                <a:spcPts val="0"/>
              </a:spcAft>
              <a:buClr>
                <a:srgbClr val="000000"/>
              </a:buClr>
              <a:buSzPts val="2000"/>
              <a:buFont typeface="Arial"/>
              <a:buNone/>
            </a:pPr>
            <a:r>
              <a:rPr lang="es-AR" sz="1200">
                <a:latin typeface="Rajdhani"/>
                <a:ea typeface="Rajdhani"/>
                <a:cs typeface="Rajdhani"/>
                <a:sym typeface="Rajdhani"/>
              </a:rPr>
              <a:t>Base con la información oficial de población por país, a partir de 1960.</a:t>
            </a:r>
            <a:endParaRPr sz="1200">
              <a:latin typeface="Rajdhani"/>
              <a:ea typeface="Rajdhani"/>
              <a:cs typeface="Rajdhani"/>
              <a:sym typeface="Rajdhani"/>
            </a:endParaRPr>
          </a:p>
          <a:p>
            <a:pPr indent="0" lvl="0" marL="0" marR="0" rtl="0" algn="l">
              <a:lnSpc>
                <a:spcPct val="100000"/>
              </a:lnSpc>
              <a:spcBef>
                <a:spcPts val="1000"/>
              </a:spcBef>
              <a:spcAft>
                <a:spcPts val="0"/>
              </a:spcAft>
              <a:buClr>
                <a:srgbClr val="000000"/>
              </a:buClr>
              <a:buSzPts val="2000"/>
              <a:buFont typeface="Arial"/>
              <a:buNone/>
            </a:pPr>
            <a:r>
              <a:rPr b="1" lang="es-AR" sz="1700">
                <a:latin typeface="Rajdhani"/>
                <a:ea typeface="Rajdhani"/>
                <a:cs typeface="Rajdhani"/>
                <a:sym typeface="Rajdhani"/>
              </a:rPr>
              <a:t>Commodity Markets:</a:t>
            </a:r>
            <a:endParaRPr b="1" sz="1700">
              <a:latin typeface="Rajdhani"/>
              <a:ea typeface="Rajdhani"/>
              <a:cs typeface="Rajdhani"/>
              <a:sym typeface="Rajdhani"/>
            </a:endParaRPr>
          </a:p>
          <a:p>
            <a:pPr indent="0" lvl="0" marL="0" marR="0" rtl="0" algn="l">
              <a:lnSpc>
                <a:spcPct val="100000"/>
              </a:lnSpc>
              <a:spcBef>
                <a:spcPts val="0"/>
              </a:spcBef>
              <a:spcAft>
                <a:spcPts val="0"/>
              </a:spcAft>
              <a:buClr>
                <a:srgbClr val="000000"/>
              </a:buClr>
              <a:buSzPts val="2000"/>
              <a:buFont typeface="Arial"/>
              <a:buNone/>
            </a:pPr>
            <a:r>
              <a:rPr lang="es-AR" sz="1700" u="sng">
                <a:solidFill>
                  <a:schemeClr val="hlink"/>
                </a:solidFill>
                <a:latin typeface="Rajdhani"/>
                <a:ea typeface="Rajdhani"/>
                <a:cs typeface="Rajdhani"/>
                <a:sym typeface="Rajdhani"/>
                <a:hlinkClick r:id="rId6"/>
              </a:rPr>
              <a:t>https://www.worldbank.org/en/research/commodity-markets</a:t>
            </a:r>
            <a:endParaRPr sz="1700">
              <a:latin typeface="Rajdhani"/>
              <a:ea typeface="Rajdhani"/>
              <a:cs typeface="Rajdhani"/>
              <a:sym typeface="Rajdhani"/>
            </a:endParaRPr>
          </a:p>
          <a:p>
            <a:pPr indent="0" lvl="0" marL="0" marR="0" rtl="0" algn="l">
              <a:lnSpc>
                <a:spcPct val="100000"/>
              </a:lnSpc>
              <a:spcBef>
                <a:spcPts val="0"/>
              </a:spcBef>
              <a:spcAft>
                <a:spcPts val="0"/>
              </a:spcAft>
              <a:buClr>
                <a:srgbClr val="000000"/>
              </a:buClr>
              <a:buSzPts val="2000"/>
              <a:buFont typeface="Arial"/>
              <a:buNone/>
            </a:pPr>
            <a:r>
              <a:rPr lang="es-AR" sz="1200">
                <a:latin typeface="Rajdhani"/>
                <a:ea typeface="Rajdhani"/>
                <a:cs typeface="Rajdhani"/>
                <a:sym typeface="Rajdhani"/>
              </a:rPr>
              <a:t>Historial de precios de los principales commodities, con apertura mensual y con historia desde 1960 hasta 2020.</a:t>
            </a:r>
            <a:endParaRPr sz="1700">
              <a:latin typeface="Rajdhani"/>
              <a:ea typeface="Rajdhani"/>
              <a:cs typeface="Rajdhani"/>
              <a:sym typeface="Rajdhani"/>
            </a:endParaRPr>
          </a:p>
          <a:p>
            <a:pPr indent="0" lvl="0" marL="457200" marR="0" rtl="0" algn="l">
              <a:lnSpc>
                <a:spcPct val="100000"/>
              </a:lnSpc>
              <a:spcBef>
                <a:spcPts val="0"/>
              </a:spcBef>
              <a:spcAft>
                <a:spcPts val="0"/>
              </a:spcAft>
              <a:buClr>
                <a:srgbClr val="000000"/>
              </a:buClr>
              <a:buSzPts val="2000"/>
              <a:buFont typeface="Arial"/>
              <a:buNone/>
            </a:pPr>
            <a:r>
              <a:t/>
            </a:r>
            <a:endParaRPr sz="1700">
              <a:latin typeface="Rajdhani"/>
              <a:ea typeface="Rajdhani"/>
              <a:cs typeface="Rajdhani"/>
              <a:sym typeface="Rajdhani"/>
            </a:endParaRPr>
          </a:p>
          <a:p>
            <a:pPr indent="-196850" lvl="0" marL="285750" marR="0" rtl="0" algn="l">
              <a:lnSpc>
                <a:spcPct val="100000"/>
              </a:lnSpc>
              <a:spcBef>
                <a:spcPts val="0"/>
              </a:spcBef>
              <a:spcAft>
                <a:spcPts val="0"/>
              </a:spcAft>
              <a:buClr>
                <a:srgbClr val="000000"/>
              </a:buClr>
              <a:buSzPts val="1400"/>
              <a:buFont typeface="Arial"/>
              <a:buNone/>
            </a:pPr>
            <a:r>
              <a:t/>
            </a:r>
            <a:endParaRPr i="0" sz="1700" u="none" cap="none" strike="noStrike">
              <a:solidFill>
                <a:srgbClr val="000000"/>
              </a:solidFill>
              <a:latin typeface="Rajdhani"/>
              <a:ea typeface="Rajdhani"/>
              <a:cs typeface="Rajdhani"/>
              <a:sym typeface="Rajdhani"/>
            </a:endParaRPr>
          </a:p>
          <a:p>
            <a:pPr indent="0" lvl="0" marL="0" marR="0" rtl="0" algn="l">
              <a:lnSpc>
                <a:spcPct val="100000"/>
              </a:lnSpc>
              <a:spcBef>
                <a:spcPts val="0"/>
              </a:spcBef>
              <a:spcAft>
                <a:spcPts val="0"/>
              </a:spcAft>
              <a:buClr>
                <a:srgbClr val="000000"/>
              </a:buClr>
              <a:buSzPts val="1400"/>
              <a:buFont typeface="Arial"/>
              <a:buNone/>
            </a:pPr>
            <a:r>
              <a:t/>
            </a:r>
            <a:endParaRPr i="0" sz="1700" u="none" cap="none" strike="noStrike">
              <a:solidFill>
                <a:srgbClr val="000000"/>
              </a:solidFill>
              <a:latin typeface="Rajdhani"/>
              <a:ea typeface="Rajdhani"/>
              <a:cs typeface="Rajdhani"/>
              <a:sym typeface="Rajdhani"/>
            </a:endParaRPr>
          </a:p>
        </p:txBody>
      </p:sp>
      <p:pic>
        <p:nvPicPr>
          <p:cNvPr id="826" name="Google Shape;826;p81"/>
          <p:cNvPicPr preferRelativeResize="0"/>
          <p:nvPr/>
        </p:nvPicPr>
        <p:blipFill rotWithShape="1">
          <a:blip r:embed="rId7">
            <a:alphaModFix/>
          </a:blip>
          <a:srcRect b="0" l="0" r="0" t="0"/>
          <a:stretch/>
        </p:blipFill>
        <p:spPr>
          <a:xfrm>
            <a:off x="7735625" y="3551198"/>
            <a:ext cx="1172632" cy="1172632"/>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9" name="Shape 589"/>
        <p:cNvGrpSpPr/>
        <p:nvPr/>
      </p:nvGrpSpPr>
      <p:grpSpPr>
        <a:xfrm>
          <a:off x="0" y="0"/>
          <a:ext cx="0" cy="0"/>
          <a:chOff x="0" y="0"/>
          <a:chExt cx="0" cy="0"/>
        </a:xfrm>
      </p:grpSpPr>
      <p:sp>
        <p:nvSpPr>
          <p:cNvPr id="590" name="Google Shape;590;p55"/>
          <p:cNvSpPr txBox="1"/>
          <p:nvPr>
            <p:ph type="title"/>
          </p:nvPr>
        </p:nvSpPr>
        <p:spPr>
          <a:xfrm>
            <a:off x="4708625" y="1076000"/>
            <a:ext cx="4173600" cy="3458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s-AR"/>
              <a:t>Objetivos del Proyecto Integrador</a:t>
            </a:r>
            <a:endParaRPr/>
          </a:p>
          <a:p>
            <a:pPr indent="0" lvl="0" marL="0" rtl="0" algn="r">
              <a:spcBef>
                <a:spcPts val="0"/>
              </a:spcBef>
              <a:spcAft>
                <a:spcPts val="0"/>
              </a:spcAft>
              <a:buNone/>
            </a:pPr>
            <a:r>
              <a:rPr lang="es-AR"/>
              <a:t>Final</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1" name="Shape 831"/>
        <p:cNvGrpSpPr/>
        <p:nvPr/>
      </p:nvGrpSpPr>
      <p:grpSpPr>
        <a:xfrm>
          <a:off x="0" y="0"/>
          <a:ext cx="0" cy="0"/>
          <a:chOff x="0" y="0"/>
          <a:chExt cx="0" cy="0"/>
        </a:xfrm>
      </p:grpSpPr>
      <p:sp>
        <p:nvSpPr>
          <p:cNvPr id="832" name="Google Shape;832;p82"/>
          <p:cNvSpPr txBox="1"/>
          <p:nvPr>
            <p:ph type="title"/>
          </p:nvPr>
        </p:nvSpPr>
        <p:spPr>
          <a:xfrm>
            <a:off x="4342475" y="988675"/>
            <a:ext cx="4414200" cy="2860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AR" sz="4900">
                <a:solidFill>
                  <a:schemeClr val="lt1"/>
                </a:solidFill>
              </a:rPr>
              <a:t>2.Economía y Fútbol</a:t>
            </a:r>
            <a:endParaRPr b="0" sz="3900">
              <a:solidFill>
                <a:schemeClr val="lt1"/>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7" name="Shape 837"/>
        <p:cNvGrpSpPr/>
        <p:nvPr/>
      </p:nvGrpSpPr>
      <p:grpSpPr>
        <a:xfrm>
          <a:off x="0" y="0"/>
          <a:ext cx="0" cy="0"/>
          <a:chOff x="0" y="0"/>
          <a:chExt cx="0" cy="0"/>
        </a:xfrm>
      </p:grpSpPr>
      <p:sp>
        <p:nvSpPr>
          <p:cNvPr id="838" name="Google Shape;838;p83"/>
          <p:cNvSpPr txBox="1"/>
          <p:nvPr>
            <p:ph type="title"/>
          </p:nvPr>
        </p:nvSpPr>
        <p:spPr>
          <a:xfrm>
            <a:off x="256500" y="141725"/>
            <a:ext cx="7452900" cy="977400"/>
          </a:xfrm>
          <a:prstGeom prst="rect">
            <a:avLst/>
          </a:prstGeom>
          <a:noFill/>
          <a:ln>
            <a:noFill/>
          </a:ln>
        </p:spPr>
        <p:txBody>
          <a:bodyPr anchorCtr="0" anchor="ctr" bIns="88375" lIns="88375" spcFirstLastPara="1" rIns="88375" wrap="square" tIns="88375">
            <a:noAutofit/>
          </a:bodyPr>
          <a:lstStyle/>
          <a:p>
            <a:pPr indent="0" lvl="0" marL="0" rtl="0" algn="l">
              <a:lnSpc>
                <a:spcPct val="100000"/>
              </a:lnSpc>
              <a:spcBef>
                <a:spcPts val="0"/>
              </a:spcBef>
              <a:spcAft>
                <a:spcPts val="0"/>
              </a:spcAft>
              <a:buSzPts val="1400"/>
              <a:buNone/>
            </a:pPr>
            <a:r>
              <a:rPr lang="es-AR"/>
              <a:t>Objetivos</a:t>
            </a:r>
            <a:endParaRPr/>
          </a:p>
        </p:txBody>
      </p:sp>
      <p:sp>
        <p:nvSpPr>
          <p:cNvPr id="839" name="Google Shape;839;p83"/>
          <p:cNvSpPr txBox="1"/>
          <p:nvPr/>
        </p:nvSpPr>
        <p:spPr>
          <a:xfrm>
            <a:off x="447800" y="1528163"/>
            <a:ext cx="7995600" cy="22695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lang="es-AR" sz="2000">
                <a:latin typeface="Rajdhani"/>
                <a:ea typeface="Rajdhani"/>
                <a:cs typeface="Rajdhani"/>
                <a:sym typeface="Rajdhani"/>
              </a:rPr>
              <a:t>Crear un conjunto de </a:t>
            </a:r>
            <a:r>
              <a:rPr b="1" lang="es-AR" sz="2000">
                <a:latin typeface="Rajdhani"/>
                <a:ea typeface="Rajdhani"/>
                <a:cs typeface="Rajdhani"/>
                <a:sym typeface="Rajdhani"/>
              </a:rPr>
              <a:t>dashboards </a:t>
            </a:r>
            <a:r>
              <a:rPr lang="es-AR" sz="2000">
                <a:latin typeface="Rajdhani"/>
                <a:ea typeface="Rajdhani"/>
                <a:cs typeface="Rajdhani"/>
                <a:sym typeface="Rajdhani"/>
              </a:rPr>
              <a:t>que permitan una fácil visualización de diversos </a:t>
            </a:r>
            <a:r>
              <a:rPr b="1" lang="es-AR" sz="2000">
                <a:latin typeface="Rajdhani"/>
                <a:ea typeface="Rajdhani"/>
                <a:cs typeface="Rajdhani"/>
                <a:sym typeface="Rajdhani"/>
              </a:rPr>
              <a:t>KPI </a:t>
            </a:r>
            <a:r>
              <a:rPr lang="es-AR" sz="2000">
                <a:latin typeface="Rajdhani"/>
                <a:ea typeface="Rajdhani"/>
                <a:cs typeface="Rajdhani"/>
                <a:sym typeface="Rajdhani"/>
              </a:rPr>
              <a:t>relacionados al negocio del </a:t>
            </a:r>
            <a:r>
              <a:rPr b="1" lang="es-AR" sz="2000">
                <a:latin typeface="Rajdhani"/>
                <a:ea typeface="Rajdhani"/>
                <a:cs typeface="Rajdhani"/>
                <a:sym typeface="Rajdhani"/>
              </a:rPr>
              <a:t>Fútbol</a:t>
            </a:r>
            <a:r>
              <a:rPr lang="es-AR" sz="2000">
                <a:latin typeface="Rajdhani"/>
                <a:ea typeface="Rajdhani"/>
                <a:cs typeface="Rajdhani"/>
                <a:sym typeface="Rajdhani"/>
              </a:rPr>
              <a:t>, y su relación con el desarrollo económico de los países.</a:t>
            </a:r>
            <a:endParaRPr sz="2000">
              <a:latin typeface="Rajdhani"/>
              <a:ea typeface="Rajdhani"/>
              <a:cs typeface="Rajdhani"/>
              <a:sym typeface="Rajdhani"/>
            </a:endParaRPr>
          </a:p>
          <a:p>
            <a:pPr indent="0" lvl="0" marL="0" marR="0" rtl="0" algn="ctr">
              <a:lnSpc>
                <a:spcPct val="100000"/>
              </a:lnSpc>
              <a:spcBef>
                <a:spcPts val="0"/>
              </a:spcBef>
              <a:spcAft>
                <a:spcPts val="0"/>
              </a:spcAft>
              <a:buClr>
                <a:srgbClr val="000000"/>
              </a:buClr>
              <a:buSzPts val="2000"/>
              <a:buFont typeface="Arial"/>
              <a:buNone/>
            </a:pPr>
            <a:r>
              <a:rPr lang="es-AR" sz="2000">
                <a:latin typeface="Rajdhani"/>
                <a:ea typeface="Rajdhani"/>
                <a:cs typeface="Rajdhani"/>
                <a:sym typeface="Rajdhani"/>
              </a:rPr>
              <a:t>El dataset propuesto puede analizarse desde distintas visiones: Jugadores, ligas, </a:t>
            </a:r>
            <a:r>
              <a:rPr lang="es-AR" sz="2000">
                <a:latin typeface="Rajdhani"/>
                <a:ea typeface="Rajdhani"/>
                <a:cs typeface="Rajdhani"/>
                <a:sym typeface="Rajdhani"/>
              </a:rPr>
              <a:t>países</a:t>
            </a:r>
            <a:r>
              <a:rPr lang="es-AR" sz="2000">
                <a:latin typeface="Rajdhani"/>
                <a:ea typeface="Rajdhani"/>
                <a:cs typeface="Rajdhani"/>
                <a:sym typeface="Rajdhani"/>
              </a:rPr>
              <a:t>, continentes.</a:t>
            </a:r>
            <a:endParaRPr sz="2000">
              <a:latin typeface="Rajdhani"/>
              <a:ea typeface="Rajdhani"/>
              <a:cs typeface="Rajdhani"/>
              <a:sym typeface="Rajdhani"/>
            </a:endParaRPr>
          </a:p>
          <a:p>
            <a:pPr indent="0" lvl="0" marL="0" marR="0" rtl="0" algn="ctr">
              <a:lnSpc>
                <a:spcPct val="100000"/>
              </a:lnSpc>
              <a:spcBef>
                <a:spcPts val="0"/>
              </a:spcBef>
              <a:spcAft>
                <a:spcPts val="0"/>
              </a:spcAft>
              <a:buClr>
                <a:srgbClr val="000000"/>
              </a:buClr>
              <a:buSzPts val="2000"/>
              <a:buFont typeface="Arial"/>
              <a:buNone/>
            </a:pPr>
            <a:r>
              <a:rPr lang="es-AR" sz="2000">
                <a:latin typeface="Rajdhani"/>
                <a:ea typeface="Rajdhani"/>
                <a:cs typeface="Rajdhani"/>
                <a:sym typeface="Rajdhani"/>
              </a:rPr>
              <a:t>Se puede enriquecer el análisis sumando otras variables e indicadores de desarrollo humano (como las que propone el Banco Mundial, OCDE, u otras entidades internacionales).</a:t>
            </a:r>
            <a:endParaRPr sz="2000">
              <a:latin typeface="Rajdhani"/>
              <a:ea typeface="Rajdhani"/>
              <a:cs typeface="Rajdhani"/>
              <a:sym typeface="Rajdhani"/>
            </a:endParaRPr>
          </a:p>
          <a:p>
            <a:pPr indent="0" lvl="0" marL="0" marR="0" rtl="0" algn="ctr">
              <a:lnSpc>
                <a:spcPct val="100000"/>
              </a:lnSpc>
              <a:spcBef>
                <a:spcPts val="0"/>
              </a:spcBef>
              <a:spcAft>
                <a:spcPts val="0"/>
              </a:spcAft>
              <a:buClr>
                <a:srgbClr val="000000"/>
              </a:buClr>
              <a:buSzPts val="2000"/>
              <a:buFont typeface="Arial"/>
              <a:buNone/>
            </a:pPr>
            <a:r>
              <a:t/>
            </a:r>
            <a:endParaRPr sz="2000">
              <a:latin typeface="Rajdhani"/>
              <a:ea typeface="Rajdhani"/>
              <a:cs typeface="Rajdhani"/>
              <a:sym typeface="Rajdhani"/>
            </a:endParaRPr>
          </a:p>
          <a:p>
            <a:pPr indent="0" lvl="0" marL="0" marR="0" rtl="0" algn="ctr">
              <a:lnSpc>
                <a:spcPct val="100000"/>
              </a:lnSpc>
              <a:spcBef>
                <a:spcPts val="0"/>
              </a:spcBef>
              <a:spcAft>
                <a:spcPts val="0"/>
              </a:spcAft>
              <a:buClr>
                <a:srgbClr val="000000"/>
              </a:buClr>
              <a:buSzPts val="2000"/>
              <a:buFont typeface="Arial"/>
              <a:buNone/>
            </a:pPr>
            <a:r>
              <a:t/>
            </a:r>
            <a:endParaRPr sz="2000">
              <a:latin typeface="Rajdhani"/>
              <a:ea typeface="Rajdhani"/>
              <a:cs typeface="Rajdhani"/>
              <a:sym typeface="Rajdhani"/>
            </a:endParaRPr>
          </a:p>
          <a:p>
            <a:pPr indent="0" lvl="0" marL="457200" marR="0" rtl="0" algn="l">
              <a:lnSpc>
                <a:spcPct val="100000"/>
              </a:lnSpc>
              <a:spcBef>
                <a:spcPts val="0"/>
              </a:spcBef>
              <a:spcAft>
                <a:spcPts val="0"/>
              </a:spcAft>
              <a:buClr>
                <a:srgbClr val="000000"/>
              </a:buClr>
              <a:buSzPts val="2000"/>
              <a:buFont typeface="Arial"/>
              <a:buNone/>
            </a:pPr>
            <a:r>
              <a:t/>
            </a:r>
            <a:endParaRPr i="0" sz="2000" u="none" cap="none" strike="noStrike">
              <a:solidFill>
                <a:srgbClr val="000000"/>
              </a:solidFill>
              <a:latin typeface="Rajdhani"/>
              <a:ea typeface="Rajdhani"/>
              <a:cs typeface="Rajdhani"/>
              <a:sym typeface="Rajdhani"/>
            </a:endParaRPr>
          </a:p>
          <a:p>
            <a:pPr indent="-196850" lvl="0" marL="285750" marR="0" rtl="0" algn="l">
              <a:lnSpc>
                <a:spcPct val="100000"/>
              </a:lnSpc>
              <a:spcBef>
                <a:spcPts val="0"/>
              </a:spcBef>
              <a:spcAft>
                <a:spcPts val="0"/>
              </a:spcAft>
              <a:buClr>
                <a:srgbClr val="000000"/>
              </a:buClr>
              <a:buSzPts val="1400"/>
              <a:buFont typeface="Arial"/>
              <a:buNone/>
            </a:pPr>
            <a:r>
              <a:t/>
            </a:r>
            <a:endParaRPr b="0" i="0" sz="2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2000" u="none" cap="none" strike="noStrike">
              <a:solidFill>
                <a:srgbClr val="000000"/>
              </a:solidFill>
              <a:latin typeface="Arial"/>
              <a:ea typeface="Arial"/>
              <a:cs typeface="Arial"/>
              <a:sym typeface="Arial"/>
            </a:endParaRPr>
          </a:p>
        </p:txBody>
      </p:sp>
      <p:pic>
        <p:nvPicPr>
          <p:cNvPr id="840" name="Google Shape;840;p83"/>
          <p:cNvPicPr preferRelativeResize="0"/>
          <p:nvPr/>
        </p:nvPicPr>
        <p:blipFill rotWithShape="1">
          <a:blip r:embed="rId3">
            <a:alphaModFix/>
          </a:blip>
          <a:srcRect b="0" l="0" r="0" t="0"/>
          <a:stretch/>
        </p:blipFill>
        <p:spPr>
          <a:xfrm>
            <a:off x="7587000" y="3429990"/>
            <a:ext cx="1293839" cy="1293839"/>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5" name="Shape 845"/>
        <p:cNvGrpSpPr/>
        <p:nvPr/>
      </p:nvGrpSpPr>
      <p:grpSpPr>
        <a:xfrm>
          <a:off x="0" y="0"/>
          <a:ext cx="0" cy="0"/>
          <a:chOff x="0" y="0"/>
          <a:chExt cx="0" cy="0"/>
        </a:xfrm>
      </p:grpSpPr>
      <p:sp>
        <p:nvSpPr>
          <p:cNvPr id="846" name="Google Shape;846;p84"/>
          <p:cNvSpPr txBox="1"/>
          <p:nvPr>
            <p:ph type="title"/>
          </p:nvPr>
        </p:nvSpPr>
        <p:spPr>
          <a:xfrm>
            <a:off x="256500" y="141725"/>
            <a:ext cx="7452900" cy="977400"/>
          </a:xfrm>
          <a:prstGeom prst="rect">
            <a:avLst/>
          </a:prstGeom>
          <a:noFill/>
          <a:ln>
            <a:noFill/>
          </a:ln>
        </p:spPr>
        <p:txBody>
          <a:bodyPr anchorCtr="0" anchor="ctr" bIns="88375" lIns="88375" spcFirstLastPara="1" rIns="88375" wrap="square" tIns="88375">
            <a:noAutofit/>
          </a:bodyPr>
          <a:lstStyle/>
          <a:p>
            <a:pPr indent="0" lvl="0" marL="0" rtl="0" algn="l">
              <a:lnSpc>
                <a:spcPct val="100000"/>
              </a:lnSpc>
              <a:spcBef>
                <a:spcPts val="0"/>
              </a:spcBef>
              <a:spcAft>
                <a:spcPts val="0"/>
              </a:spcAft>
              <a:buSzPts val="1400"/>
              <a:buNone/>
            </a:pPr>
            <a:r>
              <a:rPr lang="es-AR"/>
              <a:t>Preguntas</a:t>
            </a:r>
            <a:endParaRPr/>
          </a:p>
        </p:txBody>
      </p:sp>
      <p:sp>
        <p:nvSpPr>
          <p:cNvPr id="847" name="Google Shape;847;p84"/>
          <p:cNvSpPr txBox="1"/>
          <p:nvPr/>
        </p:nvSpPr>
        <p:spPr>
          <a:xfrm>
            <a:off x="170700" y="1308626"/>
            <a:ext cx="8272800" cy="2489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rPr lang="es-AR" sz="1900">
                <a:latin typeface="Rajdhani"/>
                <a:ea typeface="Rajdhani"/>
                <a:cs typeface="Rajdhani"/>
                <a:sym typeface="Rajdhani"/>
              </a:rPr>
              <a:t>¿Cuáles son las ligas que más compran y las que más venden?, ¿como evolucionó el gasto de cada liga a lo largo de las temporadas?, ¿Cuánto vale un jugador promedio en cada liga?</a:t>
            </a:r>
            <a:endParaRPr sz="1900">
              <a:latin typeface="Rajdhani"/>
              <a:ea typeface="Rajdhani"/>
              <a:cs typeface="Rajdhani"/>
              <a:sym typeface="Rajdhani"/>
            </a:endParaRPr>
          </a:p>
          <a:p>
            <a:pPr indent="0" lvl="0" marL="0" marR="0" rtl="0" algn="l">
              <a:lnSpc>
                <a:spcPct val="100000"/>
              </a:lnSpc>
              <a:spcBef>
                <a:spcPts val="0"/>
              </a:spcBef>
              <a:spcAft>
                <a:spcPts val="0"/>
              </a:spcAft>
              <a:buClr>
                <a:srgbClr val="000000"/>
              </a:buClr>
              <a:buSzPts val="2000"/>
              <a:buFont typeface="Arial"/>
              <a:buNone/>
            </a:pPr>
            <a:r>
              <a:rPr lang="es-AR" sz="1900">
                <a:latin typeface="Rajdhani"/>
                <a:ea typeface="Rajdhani"/>
                <a:cs typeface="Rajdhani"/>
                <a:sym typeface="Rajdhani"/>
              </a:rPr>
              <a:t>¿Cuáles son los equipos que más gastan? ¿Son los equipos que más gastan los que mejores resultados obtienen?</a:t>
            </a:r>
            <a:endParaRPr sz="1900">
              <a:latin typeface="Rajdhani"/>
              <a:ea typeface="Rajdhani"/>
              <a:cs typeface="Rajdhani"/>
              <a:sym typeface="Rajdhani"/>
            </a:endParaRPr>
          </a:p>
          <a:p>
            <a:pPr indent="0" lvl="0" marL="0" marR="0" rtl="0" algn="l">
              <a:lnSpc>
                <a:spcPct val="100000"/>
              </a:lnSpc>
              <a:spcBef>
                <a:spcPts val="0"/>
              </a:spcBef>
              <a:spcAft>
                <a:spcPts val="0"/>
              </a:spcAft>
              <a:buClr>
                <a:srgbClr val="000000"/>
              </a:buClr>
              <a:buSzPts val="2000"/>
              <a:buFont typeface="Arial"/>
              <a:buNone/>
            </a:pPr>
            <a:r>
              <a:rPr lang="es-AR" sz="1900">
                <a:latin typeface="Rajdhani"/>
                <a:ea typeface="Rajdhani"/>
                <a:cs typeface="Rajdhani"/>
                <a:sym typeface="Rajdhani"/>
              </a:rPr>
              <a:t>¿Qué posiciones son las más valoradas por los equipos de élite? ¿Cómo varía el valor de un jugador acorde a su edad y en qué momento de sus carreras son más valiosos los jugadores? ¿Los jugadores son cada vez más caros? ¿Cuales son los jugadores que más dinero movieron en transferencias, siguen activos? ¿En qué posición se desempeñan?</a:t>
            </a:r>
            <a:endParaRPr sz="1900">
              <a:latin typeface="Rajdhani"/>
              <a:ea typeface="Rajdhani"/>
              <a:cs typeface="Rajdhani"/>
              <a:sym typeface="Rajdhani"/>
            </a:endParaRPr>
          </a:p>
          <a:p>
            <a:pPr indent="0" lvl="0" marL="0" marR="0" rtl="0" algn="l">
              <a:lnSpc>
                <a:spcPct val="100000"/>
              </a:lnSpc>
              <a:spcBef>
                <a:spcPts val="0"/>
              </a:spcBef>
              <a:spcAft>
                <a:spcPts val="0"/>
              </a:spcAft>
              <a:buClr>
                <a:srgbClr val="000000"/>
              </a:buClr>
              <a:buSzPts val="2000"/>
              <a:buFont typeface="Arial"/>
              <a:buNone/>
            </a:pPr>
            <a:r>
              <a:rPr lang="es-AR" sz="1900">
                <a:latin typeface="Rajdhani"/>
                <a:ea typeface="Rajdhani"/>
                <a:cs typeface="Rajdhani"/>
                <a:sym typeface="Rajdhani"/>
              </a:rPr>
              <a:t>¿Cómo afecta la economía al rendimiento de los países?</a:t>
            </a:r>
            <a:endParaRPr sz="1900">
              <a:latin typeface="Rajdhani"/>
              <a:ea typeface="Rajdhani"/>
              <a:cs typeface="Rajdhani"/>
              <a:sym typeface="Rajdhani"/>
            </a:endParaRPr>
          </a:p>
          <a:p>
            <a:pPr indent="0" lvl="0" marL="0" marR="0" rtl="0" algn="l">
              <a:lnSpc>
                <a:spcPct val="100000"/>
              </a:lnSpc>
              <a:spcBef>
                <a:spcPts val="0"/>
              </a:spcBef>
              <a:spcAft>
                <a:spcPts val="0"/>
              </a:spcAft>
              <a:buClr>
                <a:srgbClr val="000000"/>
              </a:buClr>
              <a:buSzPts val="2000"/>
              <a:buFont typeface="Arial"/>
              <a:buNone/>
            </a:pPr>
            <a:r>
              <a:rPr lang="es-AR" sz="1900">
                <a:latin typeface="Rajdhani"/>
                <a:ea typeface="Rajdhani"/>
                <a:cs typeface="Rajdhani"/>
                <a:sym typeface="Rajdhani"/>
              </a:rPr>
              <a:t>¿La economía de un país influye en el rendimiento de su selección nacional?</a:t>
            </a:r>
            <a:endParaRPr sz="1900">
              <a:latin typeface="Rajdhani"/>
              <a:ea typeface="Rajdhani"/>
              <a:cs typeface="Rajdhani"/>
              <a:sym typeface="Rajdhani"/>
            </a:endParaRPr>
          </a:p>
          <a:p>
            <a:pPr indent="0" lvl="0" marL="0" marR="0" rtl="0" algn="l">
              <a:lnSpc>
                <a:spcPct val="100000"/>
              </a:lnSpc>
              <a:spcBef>
                <a:spcPts val="0"/>
              </a:spcBef>
              <a:spcAft>
                <a:spcPts val="0"/>
              </a:spcAft>
              <a:buClr>
                <a:srgbClr val="000000"/>
              </a:buClr>
              <a:buSzPts val="2000"/>
              <a:buFont typeface="Arial"/>
              <a:buNone/>
            </a:pPr>
            <a:r>
              <a:t/>
            </a:r>
            <a:endParaRPr sz="1900">
              <a:latin typeface="Rajdhani"/>
              <a:ea typeface="Rajdhani"/>
              <a:cs typeface="Rajdhani"/>
              <a:sym typeface="Rajdhani"/>
            </a:endParaRPr>
          </a:p>
          <a:p>
            <a:pPr indent="0" lvl="0" marL="0" marR="0" rtl="0" algn="l">
              <a:lnSpc>
                <a:spcPct val="100000"/>
              </a:lnSpc>
              <a:spcBef>
                <a:spcPts val="0"/>
              </a:spcBef>
              <a:spcAft>
                <a:spcPts val="0"/>
              </a:spcAft>
              <a:buClr>
                <a:srgbClr val="000000"/>
              </a:buClr>
              <a:buSzPts val="2000"/>
              <a:buFont typeface="Arial"/>
              <a:buNone/>
            </a:pPr>
            <a:r>
              <a:t/>
            </a:r>
            <a:endParaRPr sz="1900">
              <a:latin typeface="Rajdhani"/>
              <a:ea typeface="Rajdhani"/>
              <a:cs typeface="Rajdhani"/>
              <a:sym typeface="Rajdhani"/>
            </a:endParaRPr>
          </a:p>
          <a:p>
            <a:pPr indent="0" lvl="0" marL="0" marR="0" rtl="0" algn="l">
              <a:lnSpc>
                <a:spcPct val="100000"/>
              </a:lnSpc>
              <a:spcBef>
                <a:spcPts val="0"/>
              </a:spcBef>
              <a:spcAft>
                <a:spcPts val="0"/>
              </a:spcAft>
              <a:buClr>
                <a:srgbClr val="000000"/>
              </a:buClr>
              <a:buSzPts val="2000"/>
              <a:buFont typeface="Arial"/>
              <a:buNone/>
            </a:pPr>
            <a:r>
              <a:t/>
            </a:r>
            <a:endParaRPr sz="1900">
              <a:latin typeface="Rajdhani"/>
              <a:ea typeface="Rajdhani"/>
              <a:cs typeface="Rajdhani"/>
              <a:sym typeface="Rajdhani"/>
            </a:endParaRPr>
          </a:p>
          <a:p>
            <a:pPr indent="0" lvl="0" marL="457200" marR="0" rtl="0" algn="l">
              <a:lnSpc>
                <a:spcPct val="100000"/>
              </a:lnSpc>
              <a:spcBef>
                <a:spcPts val="0"/>
              </a:spcBef>
              <a:spcAft>
                <a:spcPts val="0"/>
              </a:spcAft>
              <a:buClr>
                <a:srgbClr val="000000"/>
              </a:buClr>
              <a:buSzPts val="2000"/>
              <a:buFont typeface="Arial"/>
              <a:buNone/>
            </a:pPr>
            <a:r>
              <a:t/>
            </a:r>
            <a:endParaRPr i="0" sz="1900" u="none" cap="none" strike="noStrike">
              <a:solidFill>
                <a:srgbClr val="000000"/>
              </a:solidFill>
              <a:latin typeface="Rajdhani"/>
              <a:ea typeface="Rajdhani"/>
              <a:cs typeface="Rajdhani"/>
              <a:sym typeface="Rajdhani"/>
            </a:endParaRPr>
          </a:p>
          <a:p>
            <a:pPr indent="-196850" lvl="0" marL="285750" marR="0" rtl="0" algn="l">
              <a:lnSpc>
                <a:spcPct val="100000"/>
              </a:lnSpc>
              <a:spcBef>
                <a:spcPts val="0"/>
              </a:spcBef>
              <a:spcAft>
                <a:spcPts val="0"/>
              </a:spcAft>
              <a:buClr>
                <a:srgbClr val="000000"/>
              </a:buClr>
              <a:buSzPts val="1400"/>
              <a:buFont typeface="Arial"/>
              <a:buNone/>
            </a:pPr>
            <a:r>
              <a:t/>
            </a:r>
            <a:endParaRPr b="0" i="0" sz="2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2000" u="none" cap="none" strike="noStrike">
              <a:solidFill>
                <a:srgbClr val="000000"/>
              </a:solidFill>
              <a:latin typeface="Arial"/>
              <a:ea typeface="Arial"/>
              <a:cs typeface="Arial"/>
              <a:sym typeface="Arial"/>
            </a:endParaRPr>
          </a:p>
        </p:txBody>
      </p:sp>
      <p:pic>
        <p:nvPicPr>
          <p:cNvPr id="848" name="Google Shape;848;p84"/>
          <p:cNvPicPr preferRelativeResize="0"/>
          <p:nvPr/>
        </p:nvPicPr>
        <p:blipFill rotWithShape="1">
          <a:blip r:embed="rId3">
            <a:alphaModFix/>
          </a:blip>
          <a:srcRect b="0" l="0" r="0" t="0"/>
          <a:stretch/>
        </p:blipFill>
        <p:spPr>
          <a:xfrm>
            <a:off x="7739400" y="3429990"/>
            <a:ext cx="1293839" cy="1293839"/>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3" name="Shape 853"/>
        <p:cNvGrpSpPr/>
        <p:nvPr/>
      </p:nvGrpSpPr>
      <p:grpSpPr>
        <a:xfrm>
          <a:off x="0" y="0"/>
          <a:ext cx="0" cy="0"/>
          <a:chOff x="0" y="0"/>
          <a:chExt cx="0" cy="0"/>
        </a:xfrm>
      </p:grpSpPr>
      <p:sp>
        <p:nvSpPr>
          <p:cNvPr id="854" name="Google Shape;854;p85"/>
          <p:cNvSpPr txBox="1"/>
          <p:nvPr>
            <p:ph type="title"/>
          </p:nvPr>
        </p:nvSpPr>
        <p:spPr>
          <a:xfrm>
            <a:off x="256500" y="141725"/>
            <a:ext cx="7452900" cy="977400"/>
          </a:xfrm>
          <a:prstGeom prst="rect">
            <a:avLst/>
          </a:prstGeom>
          <a:noFill/>
          <a:ln>
            <a:noFill/>
          </a:ln>
        </p:spPr>
        <p:txBody>
          <a:bodyPr anchorCtr="0" anchor="ctr" bIns="88375" lIns="88375" spcFirstLastPara="1" rIns="88375" wrap="square" tIns="88375">
            <a:noAutofit/>
          </a:bodyPr>
          <a:lstStyle/>
          <a:p>
            <a:pPr indent="0" lvl="0" marL="0" rtl="0" algn="l">
              <a:lnSpc>
                <a:spcPct val="100000"/>
              </a:lnSpc>
              <a:spcBef>
                <a:spcPts val="0"/>
              </a:spcBef>
              <a:spcAft>
                <a:spcPts val="0"/>
              </a:spcAft>
              <a:buSzPts val="1400"/>
              <a:buNone/>
            </a:pPr>
            <a:r>
              <a:rPr lang="es-AR"/>
              <a:t>Fuentes de Datos</a:t>
            </a:r>
            <a:endParaRPr/>
          </a:p>
        </p:txBody>
      </p:sp>
      <p:graphicFrame>
        <p:nvGraphicFramePr>
          <p:cNvPr id="855" name="Google Shape;855;p85"/>
          <p:cNvGraphicFramePr/>
          <p:nvPr/>
        </p:nvGraphicFramePr>
        <p:xfrm>
          <a:off x="152400" y="1371600"/>
          <a:ext cx="3000000" cy="3000000"/>
        </p:xfrm>
        <a:graphic>
          <a:graphicData uri="http://schemas.openxmlformats.org/drawingml/2006/table">
            <a:tbl>
              <a:tblPr>
                <a:noFill/>
                <a:tableStyleId>{0B55D6E3-302D-4FB7-A1DB-E6B4B32D8B78}</a:tableStyleId>
              </a:tblPr>
              <a:tblGrid>
                <a:gridCol w="2194150"/>
                <a:gridCol w="6606175"/>
              </a:tblGrid>
              <a:tr h="12700">
                <a:tc>
                  <a:txBody>
                    <a:bodyPr/>
                    <a:lstStyle/>
                    <a:p>
                      <a:pPr indent="0" lvl="0" marL="0" rtl="0" algn="just">
                        <a:lnSpc>
                          <a:spcPct val="115000"/>
                        </a:lnSpc>
                        <a:spcBef>
                          <a:spcPts val="0"/>
                        </a:spcBef>
                        <a:spcAft>
                          <a:spcPts val="0"/>
                        </a:spcAft>
                        <a:buNone/>
                      </a:pPr>
                      <a:r>
                        <a:rPr b="1" lang="es-AR" sz="1300">
                          <a:latin typeface="Rajdhani"/>
                          <a:ea typeface="Rajdhani"/>
                          <a:cs typeface="Rajdhani"/>
                          <a:sym typeface="Rajdhani"/>
                        </a:rPr>
                        <a:t>Nombre de la Fuente de Datos</a:t>
                      </a:r>
                      <a:endParaRPr b="1" sz="1300">
                        <a:latin typeface="Rajdhani"/>
                        <a:ea typeface="Rajdhani"/>
                        <a:cs typeface="Rajdhani"/>
                        <a:sym typeface="Rajdhani"/>
                      </a:endParaRPr>
                    </a:p>
                  </a:txBody>
                  <a:tcPr marT="63500" marB="63500" marR="63500" marL="63500"/>
                </a:tc>
                <a:tc>
                  <a:txBody>
                    <a:bodyPr/>
                    <a:lstStyle/>
                    <a:p>
                      <a:pPr indent="0" lvl="0" marL="0" rtl="0" algn="just">
                        <a:lnSpc>
                          <a:spcPct val="115000"/>
                        </a:lnSpc>
                        <a:spcBef>
                          <a:spcPts val="0"/>
                        </a:spcBef>
                        <a:spcAft>
                          <a:spcPts val="0"/>
                        </a:spcAft>
                        <a:buNone/>
                      </a:pPr>
                      <a:r>
                        <a:rPr b="1" lang="es-AR" sz="1300">
                          <a:latin typeface="Rajdhani"/>
                          <a:ea typeface="Rajdhani"/>
                          <a:cs typeface="Rajdhani"/>
                          <a:sym typeface="Rajdhani"/>
                        </a:rPr>
                        <a:t>Descripción</a:t>
                      </a:r>
                      <a:endParaRPr b="1" sz="1300">
                        <a:latin typeface="Rajdhani"/>
                        <a:ea typeface="Rajdhani"/>
                        <a:cs typeface="Rajdhani"/>
                        <a:sym typeface="Rajdhani"/>
                      </a:endParaRPr>
                    </a:p>
                  </a:txBody>
                  <a:tcPr marT="63500" marB="63500" marR="63500" marL="63500"/>
                </a:tc>
              </a:tr>
              <a:tr h="12700">
                <a:tc>
                  <a:txBody>
                    <a:bodyPr/>
                    <a:lstStyle/>
                    <a:p>
                      <a:pPr indent="0" lvl="0" marL="0" rtl="0" algn="just">
                        <a:lnSpc>
                          <a:spcPct val="115000"/>
                        </a:lnSpc>
                        <a:spcBef>
                          <a:spcPts val="0"/>
                        </a:spcBef>
                        <a:spcAft>
                          <a:spcPts val="0"/>
                        </a:spcAft>
                        <a:buNone/>
                      </a:pPr>
                      <a:r>
                        <a:rPr lang="es-AR" sz="1300">
                          <a:latin typeface="Rajdhani"/>
                          <a:ea typeface="Rajdhani"/>
                          <a:cs typeface="Rajdhani"/>
                          <a:sym typeface="Rajdhani"/>
                        </a:rPr>
                        <a:t>1 </a:t>
                      </a:r>
                      <a:r>
                        <a:rPr lang="es-AR" sz="1300">
                          <a:latin typeface="Rajdhani"/>
                          <a:ea typeface="Rajdhani"/>
                          <a:cs typeface="Rajdhani"/>
                          <a:sym typeface="Rajdhani"/>
                        </a:rPr>
                        <a:t>top_250_transfers_2000_2018</a:t>
                      </a:r>
                      <a:endParaRPr sz="1300">
                        <a:latin typeface="Rajdhani"/>
                        <a:ea typeface="Rajdhani"/>
                        <a:cs typeface="Rajdhani"/>
                        <a:sym typeface="Rajdhani"/>
                      </a:endParaRPr>
                    </a:p>
                  </a:txBody>
                  <a:tcPr marT="63500" marB="63500" marR="63500" marL="63500"/>
                </a:tc>
                <a:tc>
                  <a:txBody>
                    <a:bodyPr/>
                    <a:lstStyle/>
                    <a:p>
                      <a:pPr indent="0" lvl="0" marL="0" rtl="0" algn="just">
                        <a:lnSpc>
                          <a:spcPct val="115000"/>
                        </a:lnSpc>
                        <a:spcBef>
                          <a:spcPts val="0"/>
                        </a:spcBef>
                        <a:spcAft>
                          <a:spcPts val="0"/>
                        </a:spcAft>
                        <a:buNone/>
                      </a:pPr>
                      <a:r>
                        <a:rPr lang="es-AR" sz="1300">
                          <a:latin typeface="Rajdhani"/>
                          <a:ea typeface="Rajdhani"/>
                          <a:cs typeface="Rajdhani"/>
                          <a:sym typeface="Rajdhani"/>
                        </a:rPr>
                        <a:t>Esta base de datos cuenta con registros de las 250 transferencias más caras de cada año. Desde el 2000 hasta el 2018. Sumando un total de casi 5.000 registros.</a:t>
                      </a:r>
                      <a:endParaRPr sz="1300">
                        <a:latin typeface="Rajdhani"/>
                        <a:ea typeface="Rajdhani"/>
                        <a:cs typeface="Rajdhani"/>
                        <a:sym typeface="Rajdhani"/>
                      </a:endParaRPr>
                    </a:p>
                  </a:txBody>
                  <a:tcPr marT="63500" marB="63500" marR="63500" marL="63500"/>
                </a:tc>
              </a:tr>
              <a:tr h="12700">
                <a:tc>
                  <a:txBody>
                    <a:bodyPr/>
                    <a:lstStyle/>
                    <a:p>
                      <a:pPr indent="0" lvl="0" marL="0" rtl="0" algn="just">
                        <a:lnSpc>
                          <a:spcPct val="115000"/>
                        </a:lnSpc>
                        <a:spcBef>
                          <a:spcPts val="0"/>
                        </a:spcBef>
                        <a:spcAft>
                          <a:spcPts val="0"/>
                        </a:spcAft>
                        <a:buNone/>
                      </a:pPr>
                      <a:r>
                        <a:rPr lang="es-AR" sz="1300">
                          <a:latin typeface="Rajdhani"/>
                          <a:ea typeface="Rajdhani"/>
                          <a:cs typeface="Rajdhani"/>
                          <a:sym typeface="Rajdhani"/>
                        </a:rPr>
                        <a:t>2 </a:t>
                      </a:r>
                      <a:r>
                        <a:rPr lang="es-AR" sz="1300">
                          <a:latin typeface="Rajdhani"/>
                          <a:ea typeface="Rajdhani"/>
                          <a:cs typeface="Rajdhani"/>
                          <a:sym typeface="Rajdhani"/>
                        </a:rPr>
                        <a:t>BIG 5 1995-2019</a:t>
                      </a:r>
                      <a:endParaRPr sz="1300">
                        <a:latin typeface="Rajdhani"/>
                        <a:ea typeface="Rajdhani"/>
                        <a:cs typeface="Rajdhani"/>
                        <a:sym typeface="Rajdhani"/>
                      </a:endParaRPr>
                    </a:p>
                  </a:txBody>
                  <a:tcPr marT="63500" marB="63500" marR="63500" marL="63500"/>
                </a:tc>
                <a:tc>
                  <a:txBody>
                    <a:bodyPr/>
                    <a:lstStyle/>
                    <a:p>
                      <a:pPr indent="0" lvl="0" marL="0" rtl="0" algn="just">
                        <a:lnSpc>
                          <a:spcPct val="115000"/>
                        </a:lnSpc>
                        <a:spcBef>
                          <a:spcPts val="0"/>
                        </a:spcBef>
                        <a:spcAft>
                          <a:spcPts val="0"/>
                        </a:spcAft>
                        <a:buNone/>
                      </a:pPr>
                      <a:r>
                        <a:rPr lang="es-AR" sz="1300">
                          <a:latin typeface="Rajdhani"/>
                          <a:ea typeface="Rajdhani"/>
                          <a:cs typeface="Rajdhani"/>
                          <a:sym typeface="Rajdhani"/>
                        </a:rPr>
                        <a:t>Este dataset contiene todos los resultados de los partidos disputados en las 5 grandes ligas de fútbol europeo entre 1995 y 2019. </a:t>
                      </a:r>
                      <a:endParaRPr sz="1300">
                        <a:latin typeface="Rajdhani"/>
                        <a:ea typeface="Rajdhani"/>
                        <a:cs typeface="Rajdhani"/>
                        <a:sym typeface="Rajdhani"/>
                      </a:endParaRPr>
                    </a:p>
                  </a:txBody>
                  <a:tcPr marT="63500" marB="63500" marR="63500" marL="63500"/>
                </a:tc>
              </a:tr>
              <a:tr h="12700">
                <a:tc>
                  <a:txBody>
                    <a:bodyPr/>
                    <a:lstStyle/>
                    <a:p>
                      <a:pPr indent="0" lvl="0" marL="0" rtl="0" algn="just">
                        <a:lnSpc>
                          <a:spcPct val="115000"/>
                        </a:lnSpc>
                        <a:spcBef>
                          <a:spcPts val="0"/>
                        </a:spcBef>
                        <a:spcAft>
                          <a:spcPts val="0"/>
                        </a:spcAft>
                        <a:buNone/>
                      </a:pPr>
                      <a:r>
                        <a:rPr lang="es-AR" sz="1300">
                          <a:latin typeface="Rajdhani"/>
                          <a:ea typeface="Rajdhani"/>
                          <a:cs typeface="Rajdhani"/>
                          <a:sym typeface="Rajdhani"/>
                        </a:rPr>
                        <a:t>3 </a:t>
                      </a:r>
                      <a:r>
                        <a:rPr lang="es-AR" sz="1300">
                          <a:latin typeface="Rajdhani"/>
                          <a:ea typeface="Rajdhani"/>
                          <a:cs typeface="Rajdhani"/>
                          <a:sym typeface="Rajdhani"/>
                        </a:rPr>
                        <a:t>International Results</a:t>
                      </a:r>
                      <a:endParaRPr sz="1300">
                        <a:latin typeface="Rajdhani"/>
                        <a:ea typeface="Rajdhani"/>
                        <a:cs typeface="Rajdhani"/>
                        <a:sym typeface="Rajdhani"/>
                      </a:endParaRPr>
                    </a:p>
                  </a:txBody>
                  <a:tcPr marT="63500" marB="63500" marR="63500" marL="63500"/>
                </a:tc>
                <a:tc>
                  <a:txBody>
                    <a:bodyPr/>
                    <a:lstStyle/>
                    <a:p>
                      <a:pPr indent="0" lvl="0" marL="0" rtl="0" algn="just">
                        <a:lnSpc>
                          <a:spcPct val="115000"/>
                        </a:lnSpc>
                        <a:spcBef>
                          <a:spcPts val="0"/>
                        </a:spcBef>
                        <a:spcAft>
                          <a:spcPts val="0"/>
                        </a:spcAft>
                        <a:buNone/>
                      </a:pPr>
                      <a:r>
                        <a:rPr lang="es-AR" sz="1300">
                          <a:latin typeface="Rajdhani"/>
                          <a:ea typeface="Rajdhani"/>
                          <a:cs typeface="Rajdhani"/>
                          <a:sym typeface="Rajdhani"/>
                        </a:rPr>
                        <a:t>Esta base de datos registra todos los partidos de selecciones de fútbol disputados desde el inicio del deporte hasta 2020. </a:t>
                      </a:r>
                      <a:endParaRPr sz="1300">
                        <a:latin typeface="Rajdhani"/>
                        <a:ea typeface="Rajdhani"/>
                        <a:cs typeface="Rajdhani"/>
                        <a:sym typeface="Rajdhani"/>
                      </a:endParaRPr>
                    </a:p>
                  </a:txBody>
                  <a:tcPr marT="63500" marB="63500" marR="63500" marL="63500"/>
                </a:tc>
              </a:tr>
              <a:tr h="12700">
                <a:tc>
                  <a:txBody>
                    <a:bodyPr/>
                    <a:lstStyle/>
                    <a:p>
                      <a:pPr indent="0" lvl="0" marL="0" rtl="0" algn="just">
                        <a:lnSpc>
                          <a:spcPct val="115000"/>
                        </a:lnSpc>
                        <a:spcBef>
                          <a:spcPts val="0"/>
                        </a:spcBef>
                        <a:spcAft>
                          <a:spcPts val="0"/>
                        </a:spcAft>
                        <a:buNone/>
                      </a:pPr>
                      <a:r>
                        <a:rPr lang="es-AR" sz="1300">
                          <a:latin typeface="Rajdhani"/>
                          <a:ea typeface="Rajdhani"/>
                          <a:cs typeface="Rajdhani"/>
                          <a:sym typeface="Rajdhani"/>
                        </a:rPr>
                        <a:t>4 </a:t>
                      </a:r>
                      <a:r>
                        <a:rPr lang="es-AR" sz="1300">
                          <a:latin typeface="Rajdhani"/>
                          <a:ea typeface="Rajdhani"/>
                          <a:cs typeface="Rajdhani"/>
                          <a:sym typeface="Rajdhani"/>
                        </a:rPr>
                        <a:t>Country wise GDP from 1994 to 2017</a:t>
                      </a:r>
                      <a:endParaRPr sz="1300">
                        <a:latin typeface="Rajdhani"/>
                        <a:ea typeface="Rajdhani"/>
                        <a:cs typeface="Rajdhani"/>
                        <a:sym typeface="Rajdhani"/>
                      </a:endParaRPr>
                    </a:p>
                  </a:txBody>
                  <a:tcPr marT="63500" marB="63500" marR="63500" marL="63500"/>
                </a:tc>
                <a:tc>
                  <a:txBody>
                    <a:bodyPr/>
                    <a:lstStyle/>
                    <a:p>
                      <a:pPr indent="0" lvl="0" marL="0" rtl="0" algn="just">
                        <a:lnSpc>
                          <a:spcPct val="115000"/>
                        </a:lnSpc>
                        <a:spcBef>
                          <a:spcPts val="0"/>
                        </a:spcBef>
                        <a:spcAft>
                          <a:spcPts val="0"/>
                        </a:spcAft>
                        <a:buNone/>
                      </a:pPr>
                      <a:r>
                        <a:rPr lang="es-AR" sz="1300">
                          <a:latin typeface="Rajdhani"/>
                          <a:ea typeface="Rajdhani"/>
                          <a:cs typeface="Rajdhani"/>
                          <a:sym typeface="Rajdhani"/>
                        </a:rPr>
                        <a:t>Este dataset contiene datos macroeconómicos (PBI Real, etc) para todos los países del mundo desde 1994 hasta 2017. </a:t>
                      </a:r>
                      <a:endParaRPr sz="1300">
                        <a:latin typeface="Rajdhani"/>
                        <a:ea typeface="Rajdhani"/>
                        <a:cs typeface="Rajdhani"/>
                        <a:sym typeface="Rajdhani"/>
                      </a:endParaRPr>
                    </a:p>
                  </a:txBody>
                  <a:tcPr marT="63500" marB="63500" marR="63500" marL="63500"/>
                </a:tc>
              </a:tr>
              <a:tr h="12700">
                <a:tc>
                  <a:txBody>
                    <a:bodyPr/>
                    <a:lstStyle/>
                    <a:p>
                      <a:pPr indent="0" lvl="0" marL="0" rtl="0" algn="just">
                        <a:lnSpc>
                          <a:spcPct val="115000"/>
                        </a:lnSpc>
                        <a:spcBef>
                          <a:spcPts val="0"/>
                        </a:spcBef>
                        <a:spcAft>
                          <a:spcPts val="0"/>
                        </a:spcAft>
                        <a:buNone/>
                      </a:pPr>
                      <a:r>
                        <a:rPr lang="es-AR" sz="1300">
                          <a:latin typeface="Rajdhani"/>
                          <a:ea typeface="Rajdhani"/>
                          <a:cs typeface="Rajdhani"/>
                          <a:sym typeface="Rajdhani"/>
                        </a:rPr>
                        <a:t>5  gdp_per_person_1901_2011</a:t>
                      </a:r>
                      <a:endParaRPr sz="1300">
                        <a:latin typeface="Rajdhani"/>
                        <a:ea typeface="Rajdhani"/>
                        <a:cs typeface="Rajdhani"/>
                        <a:sym typeface="Rajdhani"/>
                      </a:endParaRPr>
                    </a:p>
                  </a:txBody>
                  <a:tcPr marT="63500" marB="63500" marR="63500" marL="63500"/>
                </a:tc>
                <a:tc>
                  <a:txBody>
                    <a:bodyPr/>
                    <a:lstStyle/>
                    <a:p>
                      <a:pPr indent="0" lvl="0" marL="0" rtl="0" algn="just">
                        <a:lnSpc>
                          <a:spcPct val="115000"/>
                        </a:lnSpc>
                        <a:spcBef>
                          <a:spcPts val="0"/>
                        </a:spcBef>
                        <a:spcAft>
                          <a:spcPts val="0"/>
                        </a:spcAft>
                        <a:buClr>
                          <a:schemeClr val="dk1"/>
                        </a:buClr>
                        <a:buSzPts val="1100"/>
                        <a:buFont typeface="Arial"/>
                        <a:buNone/>
                      </a:pPr>
                      <a:r>
                        <a:rPr lang="es-AR" sz="1300">
                          <a:solidFill>
                            <a:schemeClr val="dk1"/>
                          </a:solidFill>
                          <a:latin typeface="Rajdhani"/>
                          <a:ea typeface="Rajdhani"/>
                          <a:cs typeface="Rajdhani"/>
                          <a:sym typeface="Rajdhani"/>
                        </a:rPr>
                        <a:t>Este dataset contiene datos macroeconómicos (PBI Per Capita, etc) para todos los países del mundo desde 1901 hasta 2017.</a:t>
                      </a:r>
                      <a:endParaRPr sz="1300">
                        <a:latin typeface="Rajdhani"/>
                        <a:ea typeface="Rajdhani"/>
                        <a:cs typeface="Rajdhani"/>
                        <a:sym typeface="Rajdhani"/>
                      </a:endParaRPr>
                    </a:p>
                  </a:txBody>
                  <a:tcPr marT="63500" marB="63500" marR="63500" marL="63500"/>
                </a:tc>
              </a:tr>
            </a:tbl>
          </a:graphicData>
        </a:graphic>
      </p:graphicFrame>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0" name="Shape 860"/>
        <p:cNvGrpSpPr/>
        <p:nvPr/>
      </p:nvGrpSpPr>
      <p:grpSpPr>
        <a:xfrm>
          <a:off x="0" y="0"/>
          <a:ext cx="0" cy="0"/>
          <a:chOff x="0" y="0"/>
          <a:chExt cx="0" cy="0"/>
        </a:xfrm>
      </p:grpSpPr>
      <p:sp>
        <p:nvSpPr>
          <p:cNvPr id="861" name="Google Shape;861;p86"/>
          <p:cNvSpPr txBox="1"/>
          <p:nvPr>
            <p:ph type="title"/>
          </p:nvPr>
        </p:nvSpPr>
        <p:spPr>
          <a:xfrm>
            <a:off x="4342475" y="988675"/>
            <a:ext cx="4414200" cy="2860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AR" sz="4900">
                <a:solidFill>
                  <a:schemeClr val="lt1"/>
                </a:solidFill>
              </a:rPr>
              <a:t>3.Delito Automotor</a:t>
            </a:r>
            <a:endParaRPr b="0" sz="3900">
              <a:solidFill>
                <a:schemeClr val="lt1"/>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6" name="Shape 866"/>
        <p:cNvGrpSpPr/>
        <p:nvPr/>
      </p:nvGrpSpPr>
      <p:grpSpPr>
        <a:xfrm>
          <a:off x="0" y="0"/>
          <a:ext cx="0" cy="0"/>
          <a:chOff x="0" y="0"/>
          <a:chExt cx="0" cy="0"/>
        </a:xfrm>
      </p:grpSpPr>
      <p:sp>
        <p:nvSpPr>
          <p:cNvPr id="867" name="Google Shape;867;p87"/>
          <p:cNvSpPr txBox="1"/>
          <p:nvPr>
            <p:ph type="title"/>
          </p:nvPr>
        </p:nvSpPr>
        <p:spPr>
          <a:xfrm>
            <a:off x="256500" y="141725"/>
            <a:ext cx="7452900" cy="977400"/>
          </a:xfrm>
          <a:prstGeom prst="rect">
            <a:avLst/>
          </a:prstGeom>
          <a:noFill/>
          <a:ln>
            <a:noFill/>
          </a:ln>
        </p:spPr>
        <p:txBody>
          <a:bodyPr anchorCtr="0" anchor="ctr" bIns="88375" lIns="88375" spcFirstLastPara="1" rIns="88375" wrap="square" tIns="88375">
            <a:noAutofit/>
          </a:bodyPr>
          <a:lstStyle/>
          <a:p>
            <a:pPr indent="0" lvl="0" marL="0" rtl="0" algn="l">
              <a:lnSpc>
                <a:spcPct val="100000"/>
              </a:lnSpc>
              <a:spcBef>
                <a:spcPts val="0"/>
              </a:spcBef>
              <a:spcAft>
                <a:spcPts val="0"/>
              </a:spcAft>
              <a:buSzPts val="1400"/>
              <a:buNone/>
            </a:pPr>
            <a:r>
              <a:rPr lang="es-AR"/>
              <a:t>Objetivos</a:t>
            </a:r>
            <a:endParaRPr/>
          </a:p>
        </p:txBody>
      </p:sp>
      <p:sp>
        <p:nvSpPr>
          <p:cNvPr id="868" name="Google Shape;868;p87"/>
          <p:cNvSpPr txBox="1"/>
          <p:nvPr/>
        </p:nvSpPr>
        <p:spPr>
          <a:xfrm>
            <a:off x="447800" y="1528163"/>
            <a:ext cx="7995600" cy="22695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lang="es-AR" sz="2000">
                <a:latin typeface="Rajdhani"/>
                <a:ea typeface="Rajdhani"/>
                <a:cs typeface="Rajdhani"/>
                <a:sym typeface="Rajdhani"/>
              </a:rPr>
              <a:t>Analizar la situación actual de la Ciudad Autónoma de Buenos Aires en materia de </a:t>
            </a:r>
            <a:r>
              <a:rPr b="1" lang="es-AR" sz="2000">
                <a:latin typeface="Rajdhani"/>
                <a:ea typeface="Rajdhani"/>
                <a:cs typeface="Rajdhani"/>
                <a:sym typeface="Rajdhani"/>
              </a:rPr>
              <a:t>seguridad civil  y vehicular</a:t>
            </a:r>
            <a:r>
              <a:rPr lang="es-AR" sz="2000">
                <a:latin typeface="Rajdhani"/>
                <a:ea typeface="Rajdhani"/>
                <a:cs typeface="Rajdhani"/>
                <a:sym typeface="Rajdhani"/>
              </a:rPr>
              <a:t>, con el objetivo de desarrollar una propuesta en materia de seguridad a un  funcionario público del Gobierno de la Ciudad de Buenos Aires con el fin de disminuir los hechos delictivos.  </a:t>
            </a:r>
            <a:endParaRPr sz="2000">
              <a:latin typeface="Rajdhani"/>
              <a:ea typeface="Rajdhani"/>
              <a:cs typeface="Rajdhani"/>
              <a:sym typeface="Rajdhani"/>
            </a:endParaRPr>
          </a:p>
          <a:p>
            <a:pPr indent="0" lvl="0" marL="0" marR="0" rtl="0" algn="ctr">
              <a:lnSpc>
                <a:spcPct val="100000"/>
              </a:lnSpc>
              <a:spcBef>
                <a:spcPts val="0"/>
              </a:spcBef>
              <a:spcAft>
                <a:spcPts val="0"/>
              </a:spcAft>
              <a:buClr>
                <a:srgbClr val="000000"/>
              </a:buClr>
              <a:buSzPts val="2000"/>
              <a:buFont typeface="Arial"/>
              <a:buNone/>
            </a:pPr>
            <a:r>
              <a:t/>
            </a:r>
            <a:endParaRPr sz="2000">
              <a:latin typeface="Rajdhani"/>
              <a:ea typeface="Rajdhani"/>
              <a:cs typeface="Rajdhani"/>
              <a:sym typeface="Rajdhani"/>
            </a:endParaRPr>
          </a:p>
          <a:p>
            <a:pPr indent="0" lvl="0" marL="457200" marR="0" rtl="0" algn="l">
              <a:lnSpc>
                <a:spcPct val="100000"/>
              </a:lnSpc>
              <a:spcBef>
                <a:spcPts val="0"/>
              </a:spcBef>
              <a:spcAft>
                <a:spcPts val="0"/>
              </a:spcAft>
              <a:buClr>
                <a:srgbClr val="000000"/>
              </a:buClr>
              <a:buSzPts val="2000"/>
              <a:buFont typeface="Arial"/>
              <a:buNone/>
            </a:pPr>
            <a:r>
              <a:t/>
            </a:r>
            <a:endParaRPr i="0" sz="2000" u="none" cap="none" strike="noStrike">
              <a:solidFill>
                <a:srgbClr val="000000"/>
              </a:solidFill>
              <a:latin typeface="Rajdhani"/>
              <a:ea typeface="Rajdhani"/>
              <a:cs typeface="Rajdhani"/>
              <a:sym typeface="Rajdhani"/>
            </a:endParaRPr>
          </a:p>
          <a:p>
            <a:pPr indent="-196850" lvl="0" marL="285750" marR="0" rtl="0" algn="l">
              <a:lnSpc>
                <a:spcPct val="100000"/>
              </a:lnSpc>
              <a:spcBef>
                <a:spcPts val="0"/>
              </a:spcBef>
              <a:spcAft>
                <a:spcPts val="0"/>
              </a:spcAft>
              <a:buClr>
                <a:srgbClr val="000000"/>
              </a:buClr>
              <a:buSzPts val="1400"/>
              <a:buFont typeface="Arial"/>
              <a:buNone/>
            </a:pPr>
            <a:r>
              <a:t/>
            </a:r>
            <a:endParaRPr b="0" i="0" sz="2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2000" u="none" cap="none" strike="noStrike">
              <a:solidFill>
                <a:srgbClr val="000000"/>
              </a:solidFill>
              <a:latin typeface="Arial"/>
              <a:ea typeface="Arial"/>
              <a:cs typeface="Arial"/>
              <a:sym typeface="Arial"/>
            </a:endParaRPr>
          </a:p>
        </p:txBody>
      </p:sp>
      <p:pic>
        <p:nvPicPr>
          <p:cNvPr id="869" name="Google Shape;869;p87"/>
          <p:cNvPicPr preferRelativeResize="0"/>
          <p:nvPr/>
        </p:nvPicPr>
        <p:blipFill rotWithShape="1">
          <a:blip r:embed="rId3">
            <a:alphaModFix/>
          </a:blip>
          <a:srcRect b="0" l="0" r="0" t="0"/>
          <a:stretch/>
        </p:blipFill>
        <p:spPr>
          <a:xfrm>
            <a:off x="7587000" y="3429990"/>
            <a:ext cx="1293839" cy="1293839"/>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4" name="Shape 874"/>
        <p:cNvGrpSpPr/>
        <p:nvPr/>
      </p:nvGrpSpPr>
      <p:grpSpPr>
        <a:xfrm>
          <a:off x="0" y="0"/>
          <a:ext cx="0" cy="0"/>
          <a:chOff x="0" y="0"/>
          <a:chExt cx="0" cy="0"/>
        </a:xfrm>
      </p:grpSpPr>
      <p:sp>
        <p:nvSpPr>
          <p:cNvPr id="875" name="Google Shape;875;p88"/>
          <p:cNvSpPr txBox="1"/>
          <p:nvPr>
            <p:ph type="title"/>
          </p:nvPr>
        </p:nvSpPr>
        <p:spPr>
          <a:xfrm>
            <a:off x="256500" y="141725"/>
            <a:ext cx="7452900" cy="977400"/>
          </a:xfrm>
          <a:prstGeom prst="rect">
            <a:avLst/>
          </a:prstGeom>
          <a:noFill/>
          <a:ln>
            <a:noFill/>
          </a:ln>
        </p:spPr>
        <p:txBody>
          <a:bodyPr anchorCtr="0" anchor="ctr" bIns="88375" lIns="88375" spcFirstLastPara="1" rIns="88375" wrap="square" tIns="88375">
            <a:noAutofit/>
          </a:bodyPr>
          <a:lstStyle/>
          <a:p>
            <a:pPr indent="0" lvl="0" marL="0" rtl="0" algn="l">
              <a:lnSpc>
                <a:spcPct val="100000"/>
              </a:lnSpc>
              <a:spcBef>
                <a:spcPts val="0"/>
              </a:spcBef>
              <a:spcAft>
                <a:spcPts val="0"/>
              </a:spcAft>
              <a:buSzPts val="1400"/>
              <a:buNone/>
            </a:pPr>
            <a:r>
              <a:rPr lang="es-AR"/>
              <a:t>Preguntas</a:t>
            </a:r>
            <a:endParaRPr/>
          </a:p>
        </p:txBody>
      </p:sp>
      <p:sp>
        <p:nvSpPr>
          <p:cNvPr id="876" name="Google Shape;876;p88"/>
          <p:cNvSpPr txBox="1"/>
          <p:nvPr/>
        </p:nvSpPr>
        <p:spPr>
          <a:xfrm>
            <a:off x="170700" y="1308625"/>
            <a:ext cx="8272800" cy="3300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s-AR" sz="1700">
                <a:latin typeface="Rajdhani"/>
                <a:ea typeface="Rajdhani"/>
                <a:cs typeface="Rajdhani"/>
                <a:sym typeface="Rajdhani"/>
              </a:rPr>
              <a:t>¿Qué c</a:t>
            </a:r>
            <a:r>
              <a:rPr lang="es-AR" sz="1700">
                <a:latin typeface="Rajdhani"/>
                <a:ea typeface="Rajdhani"/>
                <a:cs typeface="Rajdhani"/>
                <a:sym typeface="Rajdhani"/>
              </a:rPr>
              <a:t>antidad de delitos</a:t>
            </a:r>
            <a:r>
              <a:rPr lang="es-AR" sz="1700">
                <a:solidFill>
                  <a:schemeClr val="dk1"/>
                </a:solidFill>
                <a:latin typeface="Rajdhani"/>
                <a:ea typeface="Rajdhani"/>
                <a:cs typeface="Rajdhani"/>
                <a:sym typeface="Rajdhani"/>
              </a:rPr>
              <a:t> se cometen</a:t>
            </a:r>
            <a:r>
              <a:rPr lang="es-AR" sz="1700">
                <a:latin typeface="Rajdhani"/>
                <a:ea typeface="Rajdhani"/>
                <a:cs typeface="Rajdhani"/>
                <a:sym typeface="Rajdhani"/>
              </a:rPr>
              <a:t> por barrios y comunas con relación a cantidad de comisarías?</a:t>
            </a:r>
            <a:endParaRPr sz="1700">
              <a:latin typeface="Rajdhani"/>
              <a:ea typeface="Rajdhani"/>
              <a:cs typeface="Rajdhani"/>
              <a:sym typeface="Rajdhani"/>
            </a:endParaRPr>
          </a:p>
          <a:p>
            <a:pPr indent="0" lvl="0" marL="0" rtl="0" algn="l">
              <a:spcBef>
                <a:spcPts val="0"/>
              </a:spcBef>
              <a:spcAft>
                <a:spcPts val="0"/>
              </a:spcAft>
              <a:buNone/>
            </a:pPr>
            <a:r>
              <a:rPr lang="es-AR" sz="1700">
                <a:solidFill>
                  <a:schemeClr val="dk1"/>
                </a:solidFill>
                <a:latin typeface="Rajdhani"/>
                <a:ea typeface="Rajdhani"/>
                <a:cs typeface="Rajdhani"/>
                <a:sym typeface="Rajdhani"/>
              </a:rPr>
              <a:t>¿Qué </a:t>
            </a:r>
            <a:r>
              <a:rPr lang="es-AR" sz="1700">
                <a:latin typeface="Rajdhani"/>
                <a:ea typeface="Rajdhani"/>
                <a:cs typeface="Rajdhani"/>
                <a:sym typeface="Rajdhani"/>
              </a:rPr>
              <a:t>c</a:t>
            </a:r>
            <a:r>
              <a:rPr lang="es-AR" sz="1700">
                <a:latin typeface="Rajdhani"/>
                <a:ea typeface="Rajdhani"/>
                <a:cs typeface="Rajdhani"/>
                <a:sym typeface="Rajdhani"/>
              </a:rPr>
              <a:t>antidad de delitos </a:t>
            </a:r>
            <a:r>
              <a:rPr lang="es-AR" sz="1700">
                <a:solidFill>
                  <a:schemeClr val="dk1"/>
                </a:solidFill>
                <a:latin typeface="Rajdhani"/>
                <a:ea typeface="Rajdhani"/>
                <a:cs typeface="Rajdhani"/>
                <a:sym typeface="Rajdhani"/>
              </a:rPr>
              <a:t>se cometen </a:t>
            </a:r>
            <a:r>
              <a:rPr lang="es-AR" sz="1700">
                <a:latin typeface="Rajdhani"/>
                <a:ea typeface="Rajdhani"/>
                <a:cs typeface="Rajdhani"/>
                <a:sym typeface="Rajdhani"/>
              </a:rPr>
              <a:t>por barrios y comunas con relación a área geográfica?</a:t>
            </a:r>
            <a:endParaRPr sz="1700">
              <a:latin typeface="Rajdhani"/>
              <a:ea typeface="Rajdhani"/>
              <a:cs typeface="Rajdhani"/>
              <a:sym typeface="Rajdhani"/>
            </a:endParaRPr>
          </a:p>
          <a:p>
            <a:pPr indent="0" lvl="0" marL="0" rtl="0" algn="l">
              <a:spcBef>
                <a:spcPts val="0"/>
              </a:spcBef>
              <a:spcAft>
                <a:spcPts val="0"/>
              </a:spcAft>
              <a:buNone/>
            </a:pPr>
            <a:r>
              <a:rPr lang="es-AR" sz="1700">
                <a:latin typeface="Rajdhani"/>
                <a:ea typeface="Rajdhani"/>
                <a:cs typeface="Rajdhani"/>
                <a:sym typeface="Rajdhani"/>
              </a:rPr>
              <a:t>¿Qué cantidad de delitos por barrio según alcance de comisaría y área geográfica?</a:t>
            </a:r>
            <a:endParaRPr sz="1700">
              <a:latin typeface="Rajdhani"/>
              <a:ea typeface="Rajdhani"/>
              <a:cs typeface="Rajdhani"/>
              <a:sym typeface="Rajdhani"/>
            </a:endParaRPr>
          </a:p>
          <a:p>
            <a:pPr indent="0" lvl="0" marL="0" rtl="0" algn="l">
              <a:spcBef>
                <a:spcPts val="0"/>
              </a:spcBef>
              <a:spcAft>
                <a:spcPts val="0"/>
              </a:spcAft>
              <a:buNone/>
            </a:pPr>
            <a:r>
              <a:rPr lang="es-AR" sz="1700">
                <a:latin typeface="Rajdhani"/>
                <a:ea typeface="Rajdhani"/>
                <a:cs typeface="Rajdhani"/>
                <a:sym typeface="Rajdhani"/>
              </a:rPr>
              <a:t>¿Qué cantidad de delitos según día semanal y franja horaria por barrio y comuna?</a:t>
            </a:r>
            <a:endParaRPr sz="1700">
              <a:latin typeface="Rajdhani"/>
              <a:ea typeface="Rajdhani"/>
              <a:cs typeface="Rajdhani"/>
              <a:sym typeface="Rajdhani"/>
            </a:endParaRPr>
          </a:p>
          <a:p>
            <a:pPr indent="0" lvl="0" marL="0" rtl="0" algn="l">
              <a:spcBef>
                <a:spcPts val="0"/>
              </a:spcBef>
              <a:spcAft>
                <a:spcPts val="0"/>
              </a:spcAft>
              <a:buNone/>
            </a:pPr>
            <a:r>
              <a:rPr lang="es-AR" sz="1700">
                <a:latin typeface="Rajdhani"/>
                <a:ea typeface="Rajdhani"/>
                <a:cs typeface="Rajdhani"/>
                <a:sym typeface="Rajdhani"/>
              </a:rPr>
              <a:t>¿Qué mejoras podemos proponer? </a:t>
            </a:r>
            <a:endParaRPr sz="1700">
              <a:latin typeface="Rajdhani"/>
              <a:ea typeface="Rajdhani"/>
              <a:cs typeface="Rajdhani"/>
              <a:sym typeface="Rajdhani"/>
            </a:endParaRPr>
          </a:p>
          <a:p>
            <a:pPr indent="0" lvl="0" marL="0" rtl="0" algn="l">
              <a:spcBef>
                <a:spcPts val="0"/>
              </a:spcBef>
              <a:spcAft>
                <a:spcPts val="0"/>
              </a:spcAft>
              <a:buNone/>
            </a:pPr>
            <a:r>
              <a:rPr lang="es-AR" sz="1700">
                <a:latin typeface="Rajdhani"/>
                <a:ea typeface="Rajdhani"/>
                <a:cs typeface="Rajdhani"/>
                <a:sym typeface="Rajdhani"/>
              </a:rPr>
              <a:t>¿Se pueden realizar redistribuciones de los agentes de las </a:t>
            </a:r>
            <a:r>
              <a:rPr lang="es-AR" sz="1700">
                <a:latin typeface="Rajdhani"/>
                <a:ea typeface="Rajdhani"/>
                <a:cs typeface="Rajdhani"/>
                <a:sym typeface="Rajdhani"/>
              </a:rPr>
              <a:t>comisarías</a:t>
            </a:r>
            <a:r>
              <a:rPr lang="es-AR" sz="1700">
                <a:latin typeface="Rajdhani"/>
                <a:ea typeface="Rajdhani"/>
                <a:cs typeface="Rajdhani"/>
                <a:sym typeface="Rajdhani"/>
              </a:rPr>
              <a:t> para mejorar la seguridad en las zonas </a:t>
            </a:r>
            <a:r>
              <a:rPr lang="es-AR" sz="1700">
                <a:latin typeface="Rajdhani"/>
                <a:ea typeface="Rajdhani"/>
                <a:cs typeface="Rajdhani"/>
                <a:sym typeface="Rajdhani"/>
              </a:rPr>
              <a:t>más</a:t>
            </a:r>
            <a:r>
              <a:rPr lang="es-AR" sz="1700">
                <a:latin typeface="Rajdhani"/>
                <a:ea typeface="Rajdhani"/>
                <a:cs typeface="Rajdhani"/>
                <a:sym typeface="Rajdhani"/>
              </a:rPr>
              <a:t> afectadas por el delito?</a:t>
            </a:r>
            <a:endParaRPr sz="1700">
              <a:latin typeface="Rajdhani"/>
              <a:ea typeface="Rajdhani"/>
              <a:cs typeface="Rajdhani"/>
              <a:sym typeface="Rajdhani"/>
            </a:endParaRPr>
          </a:p>
          <a:p>
            <a:pPr indent="0" lvl="0" marL="0" rtl="0" algn="l">
              <a:spcBef>
                <a:spcPts val="0"/>
              </a:spcBef>
              <a:spcAft>
                <a:spcPts val="0"/>
              </a:spcAft>
              <a:buNone/>
            </a:pPr>
            <a:r>
              <a:rPr lang="es-AR" sz="1700">
                <a:latin typeface="Rajdhani"/>
                <a:ea typeface="Rajdhani"/>
                <a:cs typeface="Rajdhani"/>
                <a:sym typeface="Rajdhani"/>
              </a:rPr>
              <a:t>¿Cuáles son los vehículos </a:t>
            </a:r>
            <a:r>
              <a:rPr lang="es-AR" sz="1700">
                <a:latin typeface="Rajdhani"/>
                <a:ea typeface="Rajdhani"/>
                <a:cs typeface="Rajdhani"/>
                <a:sym typeface="Rajdhani"/>
              </a:rPr>
              <a:t>más</a:t>
            </a:r>
            <a:r>
              <a:rPr lang="es-AR" sz="1700">
                <a:latin typeface="Rajdhani"/>
                <a:ea typeface="Rajdhani"/>
                <a:cs typeface="Rajdhani"/>
                <a:sym typeface="Rajdhani"/>
              </a:rPr>
              <a:t> robados?</a:t>
            </a:r>
            <a:endParaRPr sz="1700">
              <a:latin typeface="Rajdhani"/>
              <a:ea typeface="Rajdhani"/>
              <a:cs typeface="Rajdhani"/>
              <a:sym typeface="Rajdhani"/>
            </a:endParaRPr>
          </a:p>
        </p:txBody>
      </p:sp>
      <p:pic>
        <p:nvPicPr>
          <p:cNvPr id="877" name="Google Shape;877;p88"/>
          <p:cNvPicPr preferRelativeResize="0"/>
          <p:nvPr/>
        </p:nvPicPr>
        <p:blipFill rotWithShape="1">
          <a:blip r:embed="rId3">
            <a:alphaModFix/>
          </a:blip>
          <a:srcRect b="0" l="0" r="0" t="0"/>
          <a:stretch/>
        </p:blipFill>
        <p:spPr>
          <a:xfrm>
            <a:off x="7739400" y="3429990"/>
            <a:ext cx="1293839" cy="1293839"/>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2" name="Shape 882"/>
        <p:cNvGrpSpPr/>
        <p:nvPr/>
      </p:nvGrpSpPr>
      <p:grpSpPr>
        <a:xfrm>
          <a:off x="0" y="0"/>
          <a:ext cx="0" cy="0"/>
          <a:chOff x="0" y="0"/>
          <a:chExt cx="0" cy="0"/>
        </a:xfrm>
      </p:grpSpPr>
      <p:sp>
        <p:nvSpPr>
          <p:cNvPr id="883" name="Google Shape;883;p89"/>
          <p:cNvSpPr txBox="1"/>
          <p:nvPr>
            <p:ph type="title"/>
          </p:nvPr>
        </p:nvSpPr>
        <p:spPr>
          <a:xfrm>
            <a:off x="256500" y="141725"/>
            <a:ext cx="7452900" cy="977400"/>
          </a:xfrm>
          <a:prstGeom prst="rect">
            <a:avLst/>
          </a:prstGeom>
          <a:noFill/>
          <a:ln>
            <a:noFill/>
          </a:ln>
        </p:spPr>
        <p:txBody>
          <a:bodyPr anchorCtr="0" anchor="ctr" bIns="88375" lIns="88375" spcFirstLastPara="1" rIns="88375" wrap="square" tIns="88375">
            <a:noAutofit/>
          </a:bodyPr>
          <a:lstStyle/>
          <a:p>
            <a:pPr indent="0" lvl="0" marL="0" rtl="0" algn="l">
              <a:lnSpc>
                <a:spcPct val="100000"/>
              </a:lnSpc>
              <a:spcBef>
                <a:spcPts val="0"/>
              </a:spcBef>
              <a:spcAft>
                <a:spcPts val="0"/>
              </a:spcAft>
              <a:buSzPts val="1400"/>
              <a:buNone/>
            </a:pPr>
            <a:r>
              <a:rPr lang="es-AR"/>
              <a:t>Fuentes de Datos</a:t>
            </a:r>
            <a:endParaRPr/>
          </a:p>
        </p:txBody>
      </p:sp>
      <p:sp>
        <p:nvSpPr>
          <p:cNvPr id="884" name="Google Shape;884;p89"/>
          <p:cNvSpPr txBox="1"/>
          <p:nvPr/>
        </p:nvSpPr>
        <p:spPr>
          <a:xfrm>
            <a:off x="256500" y="1258225"/>
            <a:ext cx="7452900" cy="3084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rPr b="1" lang="es-AR" sz="1700">
                <a:latin typeface="Rajdhani"/>
                <a:ea typeface="Rajdhani"/>
                <a:cs typeface="Rajdhani"/>
                <a:sym typeface="Rajdhani"/>
              </a:rPr>
              <a:t>Delito Automotor CABA (Ciudad Autónoma de Buenos Aires)</a:t>
            </a:r>
            <a:endParaRPr b="1" sz="1700">
              <a:latin typeface="Rajdhani"/>
              <a:ea typeface="Rajdhani"/>
              <a:cs typeface="Rajdhani"/>
              <a:sym typeface="Rajdhani"/>
            </a:endParaRPr>
          </a:p>
          <a:p>
            <a:pPr indent="457200" lvl="0" marL="0" marR="0" rtl="0" algn="l">
              <a:lnSpc>
                <a:spcPct val="100000"/>
              </a:lnSpc>
              <a:spcBef>
                <a:spcPts val="0"/>
              </a:spcBef>
              <a:spcAft>
                <a:spcPts val="0"/>
              </a:spcAft>
              <a:buClr>
                <a:srgbClr val="000000"/>
              </a:buClr>
              <a:buSzPts val="2000"/>
              <a:buFont typeface="Arial"/>
              <a:buNone/>
            </a:pPr>
            <a:r>
              <a:rPr lang="es-AR" sz="1700">
                <a:latin typeface="Rajdhani"/>
                <a:ea typeface="Rajdhani"/>
                <a:cs typeface="Rajdhani"/>
                <a:sym typeface="Rajdhani"/>
              </a:rPr>
              <a:t>Registro de robos y hurtos automotores en CABA en el 2017.  </a:t>
            </a:r>
            <a:endParaRPr sz="1700">
              <a:latin typeface="Rajdhani"/>
              <a:ea typeface="Rajdhani"/>
              <a:cs typeface="Rajdhani"/>
              <a:sym typeface="Rajdhani"/>
            </a:endParaRPr>
          </a:p>
          <a:p>
            <a:pPr indent="0" lvl="0" marL="457200" marR="0" rtl="0" algn="l">
              <a:lnSpc>
                <a:spcPct val="100000"/>
              </a:lnSpc>
              <a:spcBef>
                <a:spcPts val="0"/>
              </a:spcBef>
              <a:spcAft>
                <a:spcPts val="0"/>
              </a:spcAft>
              <a:buClr>
                <a:srgbClr val="000000"/>
              </a:buClr>
              <a:buSzPts val="2000"/>
              <a:buFont typeface="Arial"/>
              <a:buNone/>
            </a:pPr>
            <a:r>
              <a:rPr lang="es-AR" sz="1700">
                <a:latin typeface="Rajdhani"/>
                <a:ea typeface="Rajdhani"/>
                <a:cs typeface="Rajdhani"/>
                <a:sym typeface="Rajdhani"/>
              </a:rPr>
              <a:t>Registro de robos y hurtos automotores en CABA en el 2018.  </a:t>
            </a:r>
            <a:endParaRPr sz="1700">
              <a:latin typeface="Rajdhani"/>
              <a:ea typeface="Rajdhani"/>
              <a:cs typeface="Rajdhani"/>
              <a:sym typeface="Rajdhani"/>
            </a:endParaRPr>
          </a:p>
          <a:p>
            <a:pPr indent="0" lvl="0" marL="457200" marR="0" rtl="0" algn="l">
              <a:lnSpc>
                <a:spcPct val="100000"/>
              </a:lnSpc>
              <a:spcBef>
                <a:spcPts val="0"/>
              </a:spcBef>
              <a:spcAft>
                <a:spcPts val="0"/>
              </a:spcAft>
              <a:buClr>
                <a:srgbClr val="000000"/>
              </a:buClr>
              <a:buSzPts val="2000"/>
              <a:buFont typeface="Arial"/>
              <a:buNone/>
            </a:pPr>
            <a:r>
              <a:rPr lang="es-AR" sz="1700">
                <a:latin typeface="Rajdhani"/>
                <a:ea typeface="Rajdhani"/>
                <a:cs typeface="Rajdhani"/>
                <a:sym typeface="Rajdhani"/>
              </a:rPr>
              <a:t>Registro de robos y hurtos automotores en CABA en el 2019.  </a:t>
            </a:r>
            <a:endParaRPr sz="1700">
              <a:latin typeface="Rajdhani"/>
              <a:ea typeface="Rajdhani"/>
              <a:cs typeface="Rajdhani"/>
              <a:sym typeface="Rajdhani"/>
            </a:endParaRPr>
          </a:p>
          <a:p>
            <a:pPr indent="0" lvl="0" marL="457200" marR="0" rtl="0" algn="l">
              <a:lnSpc>
                <a:spcPct val="100000"/>
              </a:lnSpc>
              <a:spcBef>
                <a:spcPts val="0"/>
              </a:spcBef>
              <a:spcAft>
                <a:spcPts val="0"/>
              </a:spcAft>
              <a:buClr>
                <a:srgbClr val="000000"/>
              </a:buClr>
              <a:buSzPts val="2000"/>
              <a:buFont typeface="Arial"/>
              <a:buNone/>
            </a:pPr>
            <a:r>
              <a:rPr lang="es-AR" sz="1700">
                <a:latin typeface="Rajdhani"/>
                <a:ea typeface="Rajdhani"/>
                <a:cs typeface="Rajdhani"/>
                <a:sym typeface="Rajdhani"/>
              </a:rPr>
              <a:t>Registro de comisarías en CABA.  </a:t>
            </a:r>
            <a:endParaRPr sz="1700">
              <a:latin typeface="Rajdhani"/>
              <a:ea typeface="Rajdhani"/>
              <a:cs typeface="Rajdhani"/>
              <a:sym typeface="Rajdhani"/>
            </a:endParaRPr>
          </a:p>
          <a:p>
            <a:pPr indent="0" lvl="0" marL="457200" marR="0" rtl="0" algn="l">
              <a:lnSpc>
                <a:spcPct val="100000"/>
              </a:lnSpc>
              <a:spcBef>
                <a:spcPts val="0"/>
              </a:spcBef>
              <a:spcAft>
                <a:spcPts val="0"/>
              </a:spcAft>
              <a:buClr>
                <a:srgbClr val="000000"/>
              </a:buClr>
              <a:buSzPts val="2000"/>
              <a:buFont typeface="Arial"/>
              <a:buNone/>
            </a:pPr>
            <a:r>
              <a:rPr lang="es-AR" sz="1700">
                <a:latin typeface="Rajdhani"/>
                <a:ea typeface="Rajdhani"/>
                <a:cs typeface="Rajdhani"/>
                <a:sym typeface="Rajdhani"/>
              </a:rPr>
              <a:t>Registro geográfico de los barrios de CABA.  </a:t>
            </a:r>
            <a:endParaRPr sz="1700">
              <a:latin typeface="Rajdhani"/>
              <a:ea typeface="Rajdhani"/>
              <a:cs typeface="Rajdhani"/>
              <a:sym typeface="Rajdhani"/>
            </a:endParaRPr>
          </a:p>
          <a:p>
            <a:pPr indent="0" lvl="0" marL="457200" marR="0" rtl="0" algn="l">
              <a:lnSpc>
                <a:spcPct val="100000"/>
              </a:lnSpc>
              <a:spcBef>
                <a:spcPts val="0"/>
              </a:spcBef>
              <a:spcAft>
                <a:spcPts val="0"/>
              </a:spcAft>
              <a:buClr>
                <a:srgbClr val="000000"/>
              </a:buClr>
              <a:buSzPts val="2000"/>
              <a:buFont typeface="Arial"/>
              <a:buNone/>
            </a:pPr>
            <a:r>
              <a:rPr lang="es-AR" sz="1700">
                <a:latin typeface="Rajdhani"/>
                <a:ea typeface="Rajdhani"/>
                <a:cs typeface="Rajdhani"/>
                <a:sym typeface="Rajdhani"/>
              </a:rPr>
              <a:t>Barrios y comunas de CABA. </a:t>
            </a:r>
            <a:endParaRPr sz="1700">
              <a:latin typeface="Rajdhani"/>
              <a:ea typeface="Rajdhani"/>
              <a:cs typeface="Rajdhani"/>
              <a:sym typeface="Rajdhani"/>
            </a:endParaRPr>
          </a:p>
          <a:p>
            <a:pPr indent="0" lvl="0" marL="457200" marR="0" rtl="0" algn="l">
              <a:lnSpc>
                <a:spcPct val="100000"/>
              </a:lnSpc>
              <a:spcBef>
                <a:spcPts val="0"/>
              </a:spcBef>
              <a:spcAft>
                <a:spcPts val="0"/>
              </a:spcAft>
              <a:buClr>
                <a:srgbClr val="000000"/>
              </a:buClr>
              <a:buSzPts val="2000"/>
              <a:buFont typeface="Arial"/>
              <a:buNone/>
            </a:pPr>
            <a:r>
              <a:rPr b="1" lang="es-AR" sz="1700">
                <a:latin typeface="Rajdhani"/>
                <a:ea typeface="Rajdhani"/>
                <a:cs typeface="Rajdhani"/>
                <a:sym typeface="Rajdhani"/>
              </a:rPr>
              <a:t> </a:t>
            </a:r>
            <a:endParaRPr b="1" sz="1700">
              <a:latin typeface="Rajdhani"/>
              <a:ea typeface="Rajdhani"/>
              <a:cs typeface="Rajdhani"/>
              <a:sym typeface="Rajdhani"/>
            </a:endParaRPr>
          </a:p>
          <a:p>
            <a:pPr indent="0" lvl="0" marL="0" rtl="0" algn="l">
              <a:spcBef>
                <a:spcPts val="0"/>
              </a:spcBef>
              <a:spcAft>
                <a:spcPts val="0"/>
              </a:spcAft>
              <a:buClr>
                <a:schemeClr val="dk1"/>
              </a:buClr>
              <a:buSzPts val="2000"/>
              <a:buFont typeface="Arial"/>
              <a:buNone/>
            </a:pPr>
            <a:r>
              <a:rPr b="1" lang="es-AR" sz="1700">
                <a:solidFill>
                  <a:schemeClr val="dk1"/>
                </a:solidFill>
                <a:latin typeface="Rajdhani"/>
                <a:ea typeface="Rajdhani"/>
                <a:cs typeface="Rajdhani"/>
                <a:sym typeface="Rajdhani"/>
              </a:rPr>
              <a:t>Delito Automotor Argentina</a:t>
            </a:r>
            <a:endParaRPr b="1" sz="1700">
              <a:solidFill>
                <a:schemeClr val="dk1"/>
              </a:solidFill>
              <a:latin typeface="Rajdhani"/>
              <a:ea typeface="Rajdhani"/>
              <a:cs typeface="Rajdhani"/>
              <a:sym typeface="Rajdhani"/>
            </a:endParaRPr>
          </a:p>
          <a:p>
            <a:pPr indent="0" lvl="0" marL="457200" rtl="0" algn="l">
              <a:spcBef>
                <a:spcPts val="0"/>
              </a:spcBef>
              <a:spcAft>
                <a:spcPts val="0"/>
              </a:spcAft>
              <a:buClr>
                <a:schemeClr val="dk1"/>
              </a:buClr>
              <a:buSzPts val="2000"/>
              <a:buFont typeface="Arial"/>
              <a:buNone/>
            </a:pPr>
            <a:r>
              <a:rPr lang="es-AR" sz="1700">
                <a:solidFill>
                  <a:schemeClr val="dk1"/>
                </a:solidFill>
                <a:latin typeface="Rajdhani"/>
                <a:ea typeface="Rajdhani"/>
                <a:cs typeface="Rajdhani"/>
                <a:sym typeface="Rajdhani"/>
              </a:rPr>
              <a:t>Registro de robos y hurtos automotores en Argentina en el 2018.  </a:t>
            </a:r>
            <a:endParaRPr sz="1700">
              <a:solidFill>
                <a:schemeClr val="dk1"/>
              </a:solidFill>
              <a:latin typeface="Rajdhani"/>
              <a:ea typeface="Rajdhani"/>
              <a:cs typeface="Rajdhani"/>
              <a:sym typeface="Rajdhani"/>
            </a:endParaRPr>
          </a:p>
          <a:p>
            <a:pPr indent="0" lvl="0" marL="457200" rtl="0" algn="l">
              <a:spcBef>
                <a:spcPts val="0"/>
              </a:spcBef>
              <a:spcAft>
                <a:spcPts val="0"/>
              </a:spcAft>
              <a:buClr>
                <a:schemeClr val="dk1"/>
              </a:buClr>
              <a:buSzPts val="2000"/>
              <a:buFont typeface="Arial"/>
              <a:buNone/>
            </a:pPr>
            <a:r>
              <a:rPr lang="es-AR" sz="1700">
                <a:solidFill>
                  <a:schemeClr val="dk1"/>
                </a:solidFill>
                <a:latin typeface="Rajdhani"/>
                <a:ea typeface="Rajdhani"/>
                <a:cs typeface="Rajdhani"/>
                <a:sym typeface="Rajdhani"/>
              </a:rPr>
              <a:t>Registro de robos y hurtos automotores en Argentina en el 2019.  </a:t>
            </a:r>
            <a:endParaRPr sz="1700">
              <a:solidFill>
                <a:schemeClr val="dk1"/>
              </a:solidFill>
              <a:latin typeface="Rajdhani"/>
              <a:ea typeface="Rajdhani"/>
              <a:cs typeface="Rajdhani"/>
              <a:sym typeface="Rajdhani"/>
            </a:endParaRPr>
          </a:p>
          <a:p>
            <a:pPr indent="0" lvl="0" marL="457200" marR="0" rtl="0" algn="l">
              <a:lnSpc>
                <a:spcPct val="100000"/>
              </a:lnSpc>
              <a:spcBef>
                <a:spcPts val="0"/>
              </a:spcBef>
              <a:spcAft>
                <a:spcPts val="0"/>
              </a:spcAft>
              <a:buClr>
                <a:srgbClr val="000000"/>
              </a:buClr>
              <a:buSzPts val="2000"/>
              <a:buFont typeface="Arial"/>
              <a:buNone/>
            </a:pPr>
            <a:r>
              <a:rPr lang="es-AR" sz="1700">
                <a:latin typeface="Rajdhani"/>
                <a:ea typeface="Rajdhani"/>
                <a:cs typeface="Rajdhani"/>
                <a:sym typeface="Rajdhani"/>
              </a:rPr>
              <a:t>Tablas descripciones: (Localidad, Marcas, Municipios, Provincias, Seccionales,</a:t>
            </a:r>
            <a:endParaRPr sz="1700">
              <a:latin typeface="Rajdhani"/>
              <a:ea typeface="Rajdhani"/>
              <a:cs typeface="Rajdhani"/>
              <a:sym typeface="Rajdhani"/>
            </a:endParaRPr>
          </a:p>
          <a:p>
            <a:pPr indent="0" lvl="0" marL="457200" marR="0" rtl="0" algn="l">
              <a:lnSpc>
                <a:spcPct val="100000"/>
              </a:lnSpc>
              <a:spcBef>
                <a:spcPts val="0"/>
              </a:spcBef>
              <a:spcAft>
                <a:spcPts val="0"/>
              </a:spcAft>
              <a:buClr>
                <a:srgbClr val="000000"/>
              </a:buClr>
              <a:buSzPts val="2000"/>
              <a:buFont typeface="Arial"/>
              <a:buNone/>
            </a:pPr>
            <a:r>
              <a:rPr lang="es-AR" sz="1700">
                <a:latin typeface="Rajdhani"/>
                <a:ea typeface="Rajdhani"/>
                <a:cs typeface="Rajdhani"/>
                <a:sym typeface="Rajdhani"/>
              </a:rPr>
              <a:t>Tipo de Uso, Tipo Titular, Tramite Tipo, etc.)</a:t>
            </a:r>
            <a:endParaRPr sz="1700">
              <a:latin typeface="Rajdhani"/>
              <a:ea typeface="Rajdhani"/>
              <a:cs typeface="Rajdhani"/>
              <a:sym typeface="Rajdhani"/>
            </a:endParaRPr>
          </a:p>
          <a:p>
            <a:pPr indent="-196850" lvl="0" marL="285750" marR="0" rtl="0" algn="l">
              <a:lnSpc>
                <a:spcPct val="100000"/>
              </a:lnSpc>
              <a:spcBef>
                <a:spcPts val="0"/>
              </a:spcBef>
              <a:spcAft>
                <a:spcPts val="0"/>
              </a:spcAft>
              <a:buClr>
                <a:srgbClr val="000000"/>
              </a:buClr>
              <a:buSzPts val="1400"/>
              <a:buFont typeface="Arial"/>
              <a:buNone/>
            </a:pPr>
            <a:r>
              <a:t/>
            </a:r>
            <a:endParaRPr i="0" sz="1700" u="none" cap="none" strike="noStrike">
              <a:solidFill>
                <a:srgbClr val="000000"/>
              </a:solidFill>
              <a:latin typeface="Rajdhani"/>
              <a:ea typeface="Rajdhani"/>
              <a:cs typeface="Rajdhani"/>
              <a:sym typeface="Rajdhani"/>
            </a:endParaRPr>
          </a:p>
          <a:p>
            <a:pPr indent="0" lvl="0" marL="0" marR="0" rtl="0" algn="l">
              <a:lnSpc>
                <a:spcPct val="100000"/>
              </a:lnSpc>
              <a:spcBef>
                <a:spcPts val="0"/>
              </a:spcBef>
              <a:spcAft>
                <a:spcPts val="0"/>
              </a:spcAft>
              <a:buClr>
                <a:srgbClr val="000000"/>
              </a:buClr>
              <a:buSzPts val="1400"/>
              <a:buFont typeface="Arial"/>
              <a:buNone/>
            </a:pPr>
            <a:r>
              <a:t/>
            </a:r>
            <a:endParaRPr i="0" sz="1700" u="none" cap="none" strike="noStrike">
              <a:solidFill>
                <a:srgbClr val="000000"/>
              </a:solidFill>
              <a:latin typeface="Rajdhani"/>
              <a:ea typeface="Rajdhani"/>
              <a:cs typeface="Rajdhani"/>
              <a:sym typeface="Rajdhani"/>
            </a:endParaRPr>
          </a:p>
        </p:txBody>
      </p:sp>
      <p:pic>
        <p:nvPicPr>
          <p:cNvPr id="885" name="Google Shape;885;p89"/>
          <p:cNvPicPr preferRelativeResize="0"/>
          <p:nvPr/>
        </p:nvPicPr>
        <p:blipFill rotWithShape="1">
          <a:blip r:embed="rId3">
            <a:alphaModFix/>
          </a:blip>
          <a:srcRect b="0" l="0" r="0" t="0"/>
          <a:stretch/>
        </p:blipFill>
        <p:spPr>
          <a:xfrm>
            <a:off x="7735625" y="3551198"/>
            <a:ext cx="1172632" cy="1172632"/>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0" name="Shape 890"/>
        <p:cNvGrpSpPr/>
        <p:nvPr/>
      </p:nvGrpSpPr>
      <p:grpSpPr>
        <a:xfrm>
          <a:off x="0" y="0"/>
          <a:ext cx="0" cy="0"/>
          <a:chOff x="0" y="0"/>
          <a:chExt cx="0" cy="0"/>
        </a:xfrm>
      </p:grpSpPr>
      <p:sp>
        <p:nvSpPr>
          <p:cNvPr id="891" name="Google Shape;891;p90"/>
          <p:cNvSpPr txBox="1"/>
          <p:nvPr>
            <p:ph type="title"/>
          </p:nvPr>
        </p:nvSpPr>
        <p:spPr>
          <a:xfrm>
            <a:off x="4342475" y="988675"/>
            <a:ext cx="4414200" cy="2860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AR" sz="4900">
                <a:solidFill>
                  <a:schemeClr val="lt1"/>
                </a:solidFill>
              </a:rPr>
              <a:t>4</a:t>
            </a:r>
            <a:r>
              <a:rPr lang="es-AR" sz="4900">
                <a:solidFill>
                  <a:schemeClr val="lt1"/>
                </a:solidFill>
              </a:rPr>
              <a:t>. </a:t>
            </a:r>
            <a:r>
              <a:rPr lang="es-AR" sz="4900">
                <a:solidFill>
                  <a:schemeClr val="lt1"/>
                </a:solidFill>
              </a:rPr>
              <a:t>Subte </a:t>
            </a:r>
            <a:endParaRPr b="0" sz="3900">
              <a:solidFill>
                <a:schemeClr val="lt1"/>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6" name="Shape 896"/>
        <p:cNvGrpSpPr/>
        <p:nvPr/>
      </p:nvGrpSpPr>
      <p:grpSpPr>
        <a:xfrm>
          <a:off x="0" y="0"/>
          <a:ext cx="0" cy="0"/>
          <a:chOff x="0" y="0"/>
          <a:chExt cx="0" cy="0"/>
        </a:xfrm>
      </p:grpSpPr>
      <p:sp>
        <p:nvSpPr>
          <p:cNvPr id="897" name="Google Shape;897;p91"/>
          <p:cNvSpPr txBox="1"/>
          <p:nvPr>
            <p:ph type="title"/>
          </p:nvPr>
        </p:nvSpPr>
        <p:spPr>
          <a:xfrm>
            <a:off x="256500" y="141725"/>
            <a:ext cx="7452900" cy="977400"/>
          </a:xfrm>
          <a:prstGeom prst="rect">
            <a:avLst/>
          </a:prstGeom>
          <a:noFill/>
          <a:ln>
            <a:noFill/>
          </a:ln>
        </p:spPr>
        <p:txBody>
          <a:bodyPr anchorCtr="0" anchor="ctr" bIns="88375" lIns="88375" spcFirstLastPara="1" rIns="88375" wrap="square" tIns="88375">
            <a:noAutofit/>
          </a:bodyPr>
          <a:lstStyle/>
          <a:p>
            <a:pPr indent="0" lvl="0" marL="0" rtl="0" algn="l">
              <a:lnSpc>
                <a:spcPct val="100000"/>
              </a:lnSpc>
              <a:spcBef>
                <a:spcPts val="0"/>
              </a:spcBef>
              <a:spcAft>
                <a:spcPts val="0"/>
              </a:spcAft>
              <a:buSzPts val="1400"/>
              <a:buNone/>
            </a:pPr>
            <a:r>
              <a:rPr lang="es-AR"/>
              <a:t>Objetivos</a:t>
            </a:r>
            <a:endParaRPr/>
          </a:p>
        </p:txBody>
      </p:sp>
      <p:sp>
        <p:nvSpPr>
          <p:cNvPr id="898" name="Google Shape;898;p91"/>
          <p:cNvSpPr txBox="1"/>
          <p:nvPr/>
        </p:nvSpPr>
        <p:spPr>
          <a:xfrm>
            <a:off x="0" y="1228975"/>
            <a:ext cx="8819100" cy="2568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rPr lang="es-AR" sz="2000">
                <a:latin typeface="Rajdhani"/>
                <a:ea typeface="Rajdhani"/>
                <a:cs typeface="Rajdhani"/>
                <a:sym typeface="Rajdhani"/>
              </a:rPr>
              <a:t>Este proyecto integrador gira en torno al Subte de Buenos Aires, que se caracteriza por ser un transporte público masivo de pasajeros. </a:t>
            </a:r>
            <a:endParaRPr sz="2000">
              <a:latin typeface="Rajdhani"/>
              <a:ea typeface="Rajdhani"/>
              <a:cs typeface="Rajdhani"/>
              <a:sym typeface="Rajdhani"/>
            </a:endParaRPr>
          </a:p>
          <a:p>
            <a:pPr indent="0" lvl="0" marL="0" marR="0" rtl="0" algn="l">
              <a:lnSpc>
                <a:spcPct val="100000"/>
              </a:lnSpc>
              <a:spcBef>
                <a:spcPts val="0"/>
              </a:spcBef>
              <a:spcAft>
                <a:spcPts val="0"/>
              </a:spcAft>
              <a:buClr>
                <a:srgbClr val="000000"/>
              </a:buClr>
              <a:buSzPts val="2000"/>
              <a:buFont typeface="Arial"/>
              <a:buNone/>
            </a:pPr>
            <a:r>
              <a:rPr lang="es-AR" sz="2000">
                <a:latin typeface="Rajdhani"/>
                <a:ea typeface="Rajdhani"/>
                <a:cs typeface="Rajdhani"/>
                <a:sym typeface="Rajdhani"/>
              </a:rPr>
              <a:t>La utilización de una tarjeta electrónica de pago, SUBE, para el transporte provee una importante cantidad de datos (día, la hora y la posición geográfica de la estación al momento del ingreso al servicio) que permiten caracterizar los viajes en el sistema. </a:t>
            </a:r>
            <a:endParaRPr sz="2000">
              <a:latin typeface="Rajdhani"/>
              <a:ea typeface="Rajdhani"/>
              <a:cs typeface="Rajdhani"/>
              <a:sym typeface="Rajdhani"/>
            </a:endParaRPr>
          </a:p>
          <a:p>
            <a:pPr indent="0" lvl="0" marL="0" marR="0" rtl="0" algn="l">
              <a:lnSpc>
                <a:spcPct val="100000"/>
              </a:lnSpc>
              <a:spcBef>
                <a:spcPts val="0"/>
              </a:spcBef>
              <a:spcAft>
                <a:spcPts val="0"/>
              </a:spcAft>
              <a:buClr>
                <a:srgbClr val="000000"/>
              </a:buClr>
              <a:buSzPts val="2000"/>
              <a:buFont typeface="Arial"/>
              <a:buNone/>
            </a:pPr>
            <a:r>
              <a:rPr lang="es-AR" sz="2000">
                <a:latin typeface="Rajdhani"/>
                <a:ea typeface="Rajdhani"/>
                <a:cs typeface="Rajdhani"/>
                <a:sym typeface="Rajdhani"/>
              </a:rPr>
              <a:t>El principal objetivo es describir la red actual, cuantificar la demanda de viajes, entender los patrones de movilidad de los pasajeros; identificar picos de demanda, cuellos de botella (congestionamiento); Valorar el sistema actual y diagnosticar las disfunciones del Subte de Buenos Aires, para poder proponer correcciones/intervenciones concretas. </a:t>
            </a:r>
            <a:endParaRPr sz="2000">
              <a:latin typeface="Rajdhani"/>
              <a:ea typeface="Rajdhani"/>
              <a:cs typeface="Rajdhani"/>
              <a:sym typeface="Rajdhani"/>
            </a:endParaRPr>
          </a:p>
          <a:p>
            <a:pPr indent="0" lvl="0" marL="457200" marR="0" rtl="0" algn="l">
              <a:lnSpc>
                <a:spcPct val="100000"/>
              </a:lnSpc>
              <a:spcBef>
                <a:spcPts val="0"/>
              </a:spcBef>
              <a:spcAft>
                <a:spcPts val="0"/>
              </a:spcAft>
              <a:buClr>
                <a:srgbClr val="000000"/>
              </a:buClr>
              <a:buSzPts val="2000"/>
              <a:buFont typeface="Arial"/>
              <a:buNone/>
            </a:pPr>
            <a:r>
              <a:t/>
            </a:r>
            <a:endParaRPr i="0" sz="2000" u="none" cap="none" strike="noStrike">
              <a:solidFill>
                <a:srgbClr val="000000"/>
              </a:solidFill>
              <a:latin typeface="Rajdhani"/>
              <a:ea typeface="Rajdhani"/>
              <a:cs typeface="Rajdhani"/>
              <a:sym typeface="Rajdhani"/>
            </a:endParaRPr>
          </a:p>
          <a:p>
            <a:pPr indent="-196850" lvl="0" marL="285750" marR="0" rtl="0" algn="l">
              <a:lnSpc>
                <a:spcPct val="100000"/>
              </a:lnSpc>
              <a:spcBef>
                <a:spcPts val="0"/>
              </a:spcBef>
              <a:spcAft>
                <a:spcPts val="0"/>
              </a:spcAft>
              <a:buClr>
                <a:srgbClr val="000000"/>
              </a:buClr>
              <a:buSzPts val="1400"/>
              <a:buFont typeface="Arial"/>
              <a:buNone/>
            </a:pPr>
            <a:r>
              <a:t/>
            </a:r>
            <a:endParaRPr i="0" sz="2000" u="none" cap="none" strike="noStrike">
              <a:solidFill>
                <a:srgbClr val="000000"/>
              </a:solidFill>
              <a:latin typeface="Rajdhani"/>
              <a:ea typeface="Rajdhani"/>
              <a:cs typeface="Rajdhani"/>
              <a:sym typeface="Rajdhani"/>
            </a:endParaRPr>
          </a:p>
          <a:p>
            <a:pPr indent="0" lvl="0" marL="0" marR="0" rtl="0" algn="l">
              <a:lnSpc>
                <a:spcPct val="100000"/>
              </a:lnSpc>
              <a:spcBef>
                <a:spcPts val="0"/>
              </a:spcBef>
              <a:spcAft>
                <a:spcPts val="0"/>
              </a:spcAft>
              <a:buClr>
                <a:srgbClr val="000000"/>
              </a:buClr>
              <a:buSzPts val="1400"/>
              <a:buFont typeface="Arial"/>
              <a:buNone/>
            </a:pPr>
            <a:r>
              <a:t/>
            </a:r>
            <a:endParaRPr i="0" sz="2000" u="none" cap="none" strike="noStrike">
              <a:solidFill>
                <a:srgbClr val="000000"/>
              </a:solidFill>
              <a:latin typeface="Rajdhani"/>
              <a:ea typeface="Rajdhani"/>
              <a:cs typeface="Rajdhani"/>
              <a:sym typeface="Rajdhani"/>
            </a:endParaRPr>
          </a:p>
        </p:txBody>
      </p:sp>
      <p:pic>
        <p:nvPicPr>
          <p:cNvPr id="899" name="Google Shape;899;p91"/>
          <p:cNvPicPr preferRelativeResize="0"/>
          <p:nvPr/>
        </p:nvPicPr>
        <p:blipFill rotWithShape="1">
          <a:blip r:embed="rId3">
            <a:alphaModFix/>
          </a:blip>
          <a:srcRect b="0" l="0" r="0" t="0"/>
          <a:stretch/>
        </p:blipFill>
        <p:spPr>
          <a:xfrm>
            <a:off x="7891800" y="3429990"/>
            <a:ext cx="1293839" cy="129383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5" name="Shape 595"/>
        <p:cNvGrpSpPr/>
        <p:nvPr/>
      </p:nvGrpSpPr>
      <p:grpSpPr>
        <a:xfrm>
          <a:off x="0" y="0"/>
          <a:ext cx="0" cy="0"/>
          <a:chOff x="0" y="0"/>
          <a:chExt cx="0" cy="0"/>
        </a:xfrm>
      </p:grpSpPr>
      <p:sp>
        <p:nvSpPr>
          <p:cNvPr id="596" name="Google Shape;596;p56"/>
          <p:cNvSpPr txBox="1"/>
          <p:nvPr>
            <p:ph type="title"/>
          </p:nvPr>
        </p:nvSpPr>
        <p:spPr>
          <a:xfrm>
            <a:off x="256500" y="141725"/>
            <a:ext cx="7452900" cy="9774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s-AR"/>
              <a:t>Objetivos del Proyecto Integrador Final</a:t>
            </a:r>
            <a:endParaRPr/>
          </a:p>
        </p:txBody>
      </p:sp>
      <p:sp>
        <p:nvSpPr>
          <p:cNvPr id="597" name="Google Shape;597;p56"/>
          <p:cNvSpPr txBox="1"/>
          <p:nvPr>
            <p:ph idx="1" type="subTitle"/>
          </p:nvPr>
        </p:nvSpPr>
        <p:spPr>
          <a:xfrm>
            <a:off x="117700" y="4778625"/>
            <a:ext cx="5707200" cy="39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AR"/>
              <a:t>Data Analytics</a:t>
            </a:r>
            <a:endParaRPr/>
          </a:p>
        </p:txBody>
      </p:sp>
      <p:sp>
        <p:nvSpPr>
          <p:cNvPr id="598" name="Google Shape;598;p56"/>
          <p:cNvSpPr txBox="1"/>
          <p:nvPr/>
        </p:nvSpPr>
        <p:spPr>
          <a:xfrm>
            <a:off x="363775" y="1297250"/>
            <a:ext cx="8425200" cy="34059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1" lang="es-AR" sz="1600">
                <a:solidFill>
                  <a:srgbClr val="434343"/>
                </a:solidFill>
                <a:latin typeface="Open Sans"/>
                <a:ea typeface="Open Sans"/>
                <a:cs typeface="Open Sans"/>
                <a:sym typeface="Open Sans"/>
              </a:rPr>
              <a:t>El objetivo principal es integrar</a:t>
            </a:r>
            <a:r>
              <a:rPr lang="es-AR" sz="1600">
                <a:solidFill>
                  <a:srgbClr val="434343"/>
                </a:solidFill>
                <a:latin typeface="Open Sans"/>
                <a:ea typeface="Open Sans"/>
                <a:cs typeface="Open Sans"/>
                <a:sym typeface="Open Sans"/>
              </a:rPr>
              <a:t> todos los </a:t>
            </a:r>
            <a:r>
              <a:rPr b="1" lang="es-AR" sz="1600">
                <a:solidFill>
                  <a:srgbClr val="434343"/>
                </a:solidFill>
                <a:latin typeface="Open Sans"/>
                <a:ea typeface="Open Sans"/>
                <a:cs typeface="Open Sans"/>
                <a:sym typeface="Open Sans"/>
              </a:rPr>
              <a:t>conocimientos adquiridos durante el curso en un proyecto</a:t>
            </a:r>
            <a:r>
              <a:rPr lang="es-AR" sz="1600">
                <a:solidFill>
                  <a:srgbClr val="434343"/>
                </a:solidFill>
                <a:latin typeface="Open Sans"/>
                <a:ea typeface="Open Sans"/>
                <a:cs typeface="Open Sans"/>
                <a:sym typeface="Open Sans"/>
              </a:rPr>
              <a:t> que refleje problemas de la</a:t>
            </a:r>
            <a:r>
              <a:rPr lang="es-AR" sz="1600">
                <a:solidFill>
                  <a:srgbClr val="434343"/>
                </a:solidFill>
                <a:latin typeface="Open Sans"/>
                <a:ea typeface="Open Sans"/>
                <a:cs typeface="Open Sans"/>
                <a:sym typeface="Open Sans"/>
              </a:rPr>
              <a:t> vida real</a:t>
            </a:r>
            <a:r>
              <a:rPr lang="es-AR" sz="1600">
                <a:solidFill>
                  <a:srgbClr val="434343"/>
                </a:solidFill>
                <a:latin typeface="Open Sans"/>
                <a:ea typeface="Open Sans"/>
                <a:cs typeface="Open Sans"/>
                <a:sym typeface="Open Sans"/>
              </a:rPr>
              <a:t>. Para ello buscamos aplicar la </a:t>
            </a:r>
            <a:r>
              <a:rPr lang="es-AR" sz="1600">
                <a:solidFill>
                  <a:srgbClr val="434343"/>
                </a:solidFill>
                <a:latin typeface="Open Sans"/>
                <a:ea typeface="Open Sans"/>
                <a:cs typeface="Open Sans"/>
                <a:sym typeface="Open Sans"/>
              </a:rPr>
              <a:t>metodología</a:t>
            </a:r>
            <a:r>
              <a:rPr lang="es-AR" sz="1600">
                <a:solidFill>
                  <a:srgbClr val="434343"/>
                </a:solidFill>
                <a:latin typeface="Open Sans"/>
                <a:ea typeface="Open Sans"/>
                <a:cs typeface="Open Sans"/>
                <a:sym typeface="Open Sans"/>
              </a:rPr>
              <a:t> que utilizamos en todo el curso: </a:t>
            </a:r>
            <a:endParaRPr sz="1600">
              <a:solidFill>
                <a:srgbClr val="434343"/>
              </a:solidFill>
              <a:latin typeface="Open Sans"/>
              <a:ea typeface="Open Sans"/>
              <a:cs typeface="Open Sans"/>
              <a:sym typeface="Open Sans"/>
            </a:endParaRPr>
          </a:p>
          <a:p>
            <a:pPr indent="-330200" lvl="0" marL="457200" marR="0" rtl="0" algn="l">
              <a:lnSpc>
                <a:spcPct val="100000"/>
              </a:lnSpc>
              <a:spcBef>
                <a:spcPts val="1000"/>
              </a:spcBef>
              <a:spcAft>
                <a:spcPts val="0"/>
              </a:spcAft>
              <a:buClr>
                <a:srgbClr val="434343"/>
              </a:buClr>
              <a:buSzPts val="1600"/>
              <a:buFont typeface="Rajdhani"/>
              <a:buChar char="●"/>
            </a:pPr>
            <a:r>
              <a:rPr lang="es-AR" sz="1600">
                <a:solidFill>
                  <a:srgbClr val="434343"/>
                </a:solidFill>
                <a:latin typeface="Open Sans"/>
                <a:ea typeface="Open Sans"/>
                <a:cs typeface="Open Sans"/>
                <a:sym typeface="Open Sans"/>
              </a:rPr>
              <a:t>Aprender a definir los </a:t>
            </a:r>
            <a:r>
              <a:rPr b="1" lang="es-AR" sz="1600">
                <a:solidFill>
                  <a:srgbClr val="434343"/>
                </a:solidFill>
                <a:latin typeface="Open Sans"/>
                <a:ea typeface="Open Sans"/>
                <a:cs typeface="Open Sans"/>
                <a:sym typeface="Open Sans"/>
              </a:rPr>
              <a:t>objetivos e indicadores necesarios</a:t>
            </a:r>
            <a:r>
              <a:rPr lang="es-AR" sz="1600">
                <a:solidFill>
                  <a:srgbClr val="434343"/>
                </a:solidFill>
                <a:latin typeface="Open Sans"/>
                <a:ea typeface="Open Sans"/>
                <a:cs typeface="Open Sans"/>
                <a:sym typeface="Open Sans"/>
              </a:rPr>
              <a:t> para sus trabajos.</a:t>
            </a:r>
            <a:endParaRPr sz="1600">
              <a:solidFill>
                <a:srgbClr val="434343"/>
              </a:solidFill>
              <a:latin typeface="Open Sans"/>
              <a:ea typeface="Open Sans"/>
              <a:cs typeface="Open Sans"/>
              <a:sym typeface="Open Sans"/>
            </a:endParaRPr>
          </a:p>
          <a:p>
            <a:pPr indent="-330200" lvl="0" marL="457200" marR="0" rtl="0" algn="l">
              <a:lnSpc>
                <a:spcPct val="100000"/>
              </a:lnSpc>
              <a:spcBef>
                <a:spcPts val="1000"/>
              </a:spcBef>
              <a:spcAft>
                <a:spcPts val="0"/>
              </a:spcAft>
              <a:buClr>
                <a:srgbClr val="434343"/>
              </a:buClr>
              <a:buSzPts val="1600"/>
              <a:buFont typeface="Open Sans"/>
              <a:buChar char="●"/>
            </a:pPr>
            <a:r>
              <a:rPr lang="es-AR" sz="1600">
                <a:solidFill>
                  <a:srgbClr val="434343"/>
                </a:solidFill>
                <a:latin typeface="Open Sans"/>
                <a:ea typeface="Open Sans"/>
                <a:cs typeface="Open Sans"/>
                <a:sym typeface="Open Sans"/>
              </a:rPr>
              <a:t>Analizar los datos para entender el contexto de la información y la calidad que tienen.</a:t>
            </a:r>
            <a:endParaRPr sz="1600">
              <a:solidFill>
                <a:srgbClr val="434343"/>
              </a:solidFill>
              <a:latin typeface="Open Sans"/>
              <a:ea typeface="Open Sans"/>
              <a:cs typeface="Open Sans"/>
              <a:sym typeface="Open Sans"/>
            </a:endParaRPr>
          </a:p>
          <a:p>
            <a:pPr indent="-330200" lvl="0" marL="457200" marR="0" rtl="0" algn="l">
              <a:lnSpc>
                <a:spcPct val="100000"/>
              </a:lnSpc>
              <a:spcBef>
                <a:spcPts val="1000"/>
              </a:spcBef>
              <a:spcAft>
                <a:spcPts val="0"/>
              </a:spcAft>
              <a:buClr>
                <a:srgbClr val="434343"/>
              </a:buClr>
              <a:buSzPts val="1600"/>
              <a:buFont typeface="Open Sans"/>
              <a:buChar char="●"/>
            </a:pPr>
            <a:r>
              <a:rPr lang="es-AR" sz="1600">
                <a:solidFill>
                  <a:srgbClr val="434343"/>
                </a:solidFill>
                <a:latin typeface="Open Sans"/>
                <a:ea typeface="Open Sans"/>
                <a:cs typeface="Open Sans"/>
                <a:sym typeface="Open Sans"/>
              </a:rPr>
              <a:t>Realizar el proceso de </a:t>
            </a:r>
            <a:r>
              <a:rPr lang="es-AR" sz="1600">
                <a:solidFill>
                  <a:srgbClr val="434343"/>
                </a:solidFill>
                <a:latin typeface="Open Sans"/>
                <a:ea typeface="Open Sans"/>
                <a:cs typeface="Open Sans"/>
                <a:sym typeface="Open Sans"/>
              </a:rPr>
              <a:t>preparación</a:t>
            </a:r>
            <a:r>
              <a:rPr lang="es-AR" sz="1600">
                <a:solidFill>
                  <a:srgbClr val="434343"/>
                </a:solidFill>
                <a:latin typeface="Open Sans"/>
                <a:ea typeface="Open Sans"/>
                <a:cs typeface="Open Sans"/>
                <a:sym typeface="Open Sans"/>
              </a:rPr>
              <a:t> de los datos.</a:t>
            </a:r>
            <a:endParaRPr sz="1600">
              <a:solidFill>
                <a:srgbClr val="434343"/>
              </a:solidFill>
              <a:latin typeface="Open Sans"/>
              <a:ea typeface="Open Sans"/>
              <a:cs typeface="Open Sans"/>
              <a:sym typeface="Open Sans"/>
            </a:endParaRPr>
          </a:p>
          <a:p>
            <a:pPr indent="-330200" lvl="0" marL="457200" marR="0" rtl="0" algn="l">
              <a:lnSpc>
                <a:spcPct val="100000"/>
              </a:lnSpc>
              <a:spcBef>
                <a:spcPts val="1000"/>
              </a:spcBef>
              <a:spcAft>
                <a:spcPts val="0"/>
              </a:spcAft>
              <a:buClr>
                <a:srgbClr val="434343"/>
              </a:buClr>
              <a:buSzPts val="1600"/>
              <a:buFont typeface="Open Sans"/>
              <a:buChar char="●"/>
            </a:pPr>
            <a:r>
              <a:rPr lang="es-AR" sz="1600">
                <a:solidFill>
                  <a:srgbClr val="434343"/>
                </a:solidFill>
                <a:latin typeface="Open Sans"/>
                <a:ea typeface="Open Sans"/>
                <a:cs typeface="Open Sans"/>
                <a:sym typeface="Open Sans"/>
              </a:rPr>
              <a:t>Presentar brevemente cada caso y con qué escenario se encontraron. </a:t>
            </a:r>
            <a:endParaRPr sz="1600">
              <a:solidFill>
                <a:srgbClr val="434343"/>
              </a:solidFill>
              <a:latin typeface="Open Sans"/>
              <a:ea typeface="Open Sans"/>
              <a:cs typeface="Open Sans"/>
              <a:sym typeface="Open Sans"/>
            </a:endParaRPr>
          </a:p>
          <a:p>
            <a:pPr indent="0" lvl="0" marL="0" marR="0" rtl="0" algn="l">
              <a:lnSpc>
                <a:spcPct val="100000"/>
              </a:lnSpc>
              <a:spcBef>
                <a:spcPts val="1000"/>
              </a:spcBef>
              <a:spcAft>
                <a:spcPts val="0"/>
              </a:spcAft>
              <a:buNone/>
            </a:pPr>
            <a:r>
              <a:rPr b="1" lang="es-AR" sz="1600">
                <a:solidFill>
                  <a:srgbClr val="434343"/>
                </a:solidFill>
                <a:latin typeface="Open Sans"/>
                <a:ea typeface="Open Sans"/>
                <a:cs typeface="Open Sans"/>
                <a:sym typeface="Open Sans"/>
              </a:rPr>
              <a:t>Por último, la idea es debatir en la presentación final sobre las </a:t>
            </a:r>
            <a:r>
              <a:rPr b="1" lang="es-AR" sz="1600">
                <a:solidFill>
                  <a:srgbClr val="434343"/>
                </a:solidFill>
                <a:latin typeface="Open Sans"/>
                <a:ea typeface="Open Sans"/>
                <a:cs typeface="Open Sans"/>
                <a:sym typeface="Open Sans"/>
              </a:rPr>
              <a:t>r</a:t>
            </a:r>
            <a:r>
              <a:rPr b="1" lang="es-AR" sz="1600">
                <a:solidFill>
                  <a:srgbClr val="434343"/>
                </a:solidFill>
                <a:latin typeface="Open Sans"/>
                <a:ea typeface="Open Sans"/>
                <a:cs typeface="Open Sans"/>
                <a:sym typeface="Open Sans"/>
              </a:rPr>
              <a:t>ecomendaciones utilizando </a:t>
            </a:r>
            <a:r>
              <a:rPr b="1" lang="es-AR" sz="1600">
                <a:solidFill>
                  <a:srgbClr val="434343"/>
                </a:solidFill>
                <a:latin typeface="Open Sans"/>
                <a:ea typeface="Open Sans"/>
                <a:cs typeface="Open Sans"/>
                <a:sym typeface="Open Sans"/>
              </a:rPr>
              <a:t>storytelling y que puedan ustedes s</a:t>
            </a:r>
            <a:r>
              <a:rPr b="1" lang="es-AR" sz="1600">
                <a:solidFill>
                  <a:srgbClr val="434343"/>
                </a:solidFill>
                <a:latin typeface="Open Sans"/>
                <a:ea typeface="Open Sans"/>
                <a:cs typeface="Open Sans"/>
                <a:sym typeface="Open Sans"/>
              </a:rPr>
              <a:t>umar un proyecto </a:t>
            </a:r>
            <a:r>
              <a:rPr b="1" lang="es-AR" sz="1600">
                <a:solidFill>
                  <a:srgbClr val="434343"/>
                </a:solidFill>
                <a:latin typeface="Open Sans"/>
                <a:ea typeface="Open Sans"/>
                <a:cs typeface="Open Sans"/>
                <a:sym typeface="Open Sans"/>
              </a:rPr>
              <a:t>más</a:t>
            </a:r>
            <a:r>
              <a:rPr b="1" lang="es-AR" sz="1600">
                <a:solidFill>
                  <a:srgbClr val="434343"/>
                </a:solidFill>
                <a:latin typeface="Open Sans"/>
                <a:ea typeface="Open Sans"/>
                <a:cs typeface="Open Sans"/>
                <a:sym typeface="Open Sans"/>
              </a:rPr>
              <a:t> a su portfolio personal.</a:t>
            </a:r>
            <a:endParaRPr sz="1600">
              <a:solidFill>
                <a:srgbClr val="434343"/>
              </a:solidFill>
              <a:latin typeface="Open Sans"/>
              <a:ea typeface="Open Sans"/>
              <a:cs typeface="Open Sans"/>
              <a:sym typeface="Open Sans"/>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4" name="Shape 904"/>
        <p:cNvGrpSpPr/>
        <p:nvPr/>
      </p:nvGrpSpPr>
      <p:grpSpPr>
        <a:xfrm>
          <a:off x="0" y="0"/>
          <a:ext cx="0" cy="0"/>
          <a:chOff x="0" y="0"/>
          <a:chExt cx="0" cy="0"/>
        </a:xfrm>
      </p:grpSpPr>
      <p:sp>
        <p:nvSpPr>
          <p:cNvPr id="905" name="Google Shape;905;p92"/>
          <p:cNvSpPr txBox="1"/>
          <p:nvPr>
            <p:ph type="title"/>
          </p:nvPr>
        </p:nvSpPr>
        <p:spPr>
          <a:xfrm>
            <a:off x="256500" y="141725"/>
            <a:ext cx="7452900" cy="977400"/>
          </a:xfrm>
          <a:prstGeom prst="rect">
            <a:avLst/>
          </a:prstGeom>
          <a:noFill/>
          <a:ln>
            <a:noFill/>
          </a:ln>
        </p:spPr>
        <p:txBody>
          <a:bodyPr anchorCtr="0" anchor="ctr" bIns="88375" lIns="88375" spcFirstLastPara="1" rIns="88375" wrap="square" tIns="88375">
            <a:noAutofit/>
          </a:bodyPr>
          <a:lstStyle/>
          <a:p>
            <a:pPr indent="0" lvl="0" marL="0" rtl="0" algn="l">
              <a:lnSpc>
                <a:spcPct val="100000"/>
              </a:lnSpc>
              <a:spcBef>
                <a:spcPts val="0"/>
              </a:spcBef>
              <a:spcAft>
                <a:spcPts val="0"/>
              </a:spcAft>
              <a:buSzPts val="1400"/>
              <a:buNone/>
            </a:pPr>
            <a:r>
              <a:rPr lang="es-AR"/>
              <a:t>Preguntas</a:t>
            </a:r>
            <a:endParaRPr/>
          </a:p>
        </p:txBody>
      </p:sp>
      <p:sp>
        <p:nvSpPr>
          <p:cNvPr id="906" name="Google Shape;906;p92"/>
          <p:cNvSpPr txBox="1"/>
          <p:nvPr/>
        </p:nvSpPr>
        <p:spPr>
          <a:xfrm>
            <a:off x="170700" y="1308625"/>
            <a:ext cx="8272800" cy="3300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s-AR" sz="1700">
                <a:latin typeface="Rajdhani"/>
                <a:ea typeface="Rajdhani"/>
                <a:cs typeface="Rajdhani"/>
                <a:sym typeface="Rajdhani"/>
              </a:rPr>
              <a:t>¿Cuántos pasajeros transporta la red de subte? </a:t>
            </a:r>
            <a:endParaRPr sz="1700">
              <a:latin typeface="Rajdhani"/>
              <a:ea typeface="Rajdhani"/>
              <a:cs typeface="Rajdhani"/>
              <a:sym typeface="Rajdhani"/>
            </a:endParaRPr>
          </a:p>
          <a:p>
            <a:pPr indent="0" lvl="0" marL="0" rtl="0" algn="l">
              <a:spcBef>
                <a:spcPts val="0"/>
              </a:spcBef>
              <a:spcAft>
                <a:spcPts val="0"/>
              </a:spcAft>
              <a:buNone/>
            </a:pPr>
            <a:r>
              <a:rPr lang="es-AR" sz="1700">
                <a:latin typeface="Rajdhani"/>
                <a:ea typeface="Rajdhani"/>
                <a:cs typeface="Rajdhani"/>
                <a:sym typeface="Rajdhani"/>
              </a:rPr>
              <a:t>¿Cuáles son las estaciones que tienen el mayor tránsito de pasajeros?</a:t>
            </a:r>
            <a:endParaRPr sz="1700">
              <a:latin typeface="Rajdhani"/>
              <a:ea typeface="Rajdhani"/>
              <a:cs typeface="Rajdhani"/>
              <a:sym typeface="Rajdhani"/>
            </a:endParaRPr>
          </a:p>
          <a:p>
            <a:pPr indent="0" lvl="0" marL="0" rtl="0" algn="l">
              <a:spcBef>
                <a:spcPts val="0"/>
              </a:spcBef>
              <a:spcAft>
                <a:spcPts val="0"/>
              </a:spcAft>
              <a:buNone/>
            </a:pPr>
            <a:r>
              <a:rPr lang="es-AR" sz="1700">
                <a:latin typeface="Rajdhani"/>
                <a:ea typeface="Rajdhani"/>
                <a:cs typeface="Rajdhani"/>
                <a:sym typeface="Rajdhani"/>
              </a:rPr>
              <a:t>¿Como es la evolución del tráfico?</a:t>
            </a:r>
            <a:endParaRPr sz="1700">
              <a:latin typeface="Rajdhani"/>
              <a:ea typeface="Rajdhani"/>
              <a:cs typeface="Rajdhani"/>
              <a:sym typeface="Rajdhani"/>
            </a:endParaRPr>
          </a:p>
          <a:p>
            <a:pPr indent="0" lvl="0" marL="0" rtl="0" algn="l">
              <a:spcBef>
                <a:spcPts val="0"/>
              </a:spcBef>
              <a:spcAft>
                <a:spcPts val="0"/>
              </a:spcAft>
              <a:buNone/>
            </a:pPr>
            <a:r>
              <a:rPr lang="es-AR" sz="1700">
                <a:latin typeface="Rajdhani"/>
                <a:ea typeface="Rajdhani"/>
                <a:cs typeface="Rajdhani"/>
                <a:sym typeface="Rajdhani"/>
              </a:rPr>
              <a:t>¿Cuales son las franjas horarias con mayor densidad de pasajeros?</a:t>
            </a:r>
            <a:endParaRPr sz="1700">
              <a:latin typeface="Rajdhani"/>
              <a:ea typeface="Rajdhani"/>
              <a:cs typeface="Rajdhani"/>
              <a:sym typeface="Rajdhani"/>
            </a:endParaRPr>
          </a:p>
          <a:p>
            <a:pPr indent="0" lvl="0" marL="0" rtl="0" algn="l">
              <a:spcBef>
                <a:spcPts val="0"/>
              </a:spcBef>
              <a:spcAft>
                <a:spcPts val="0"/>
              </a:spcAft>
              <a:buNone/>
            </a:pPr>
            <a:r>
              <a:rPr lang="es-AR" sz="1700">
                <a:latin typeface="Rajdhani"/>
                <a:ea typeface="Rajdhani"/>
                <a:cs typeface="Rajdhani"/>
                <a:sym typeface="Rajdhani"/>
              </a:rPr>
              <a:t>¿Y los días de la semana?</a:t>
            </a:r>
            <a:endParaRPr sz="1700">
              <a:latin typeface="Rajdhani"/>
              <a:ea typeface="Rajdhani"/>
              <a:cs typeface="Rajdhani"/>
              <a:sym typeface="Rajdhani"/>
            </a:endParaRPr>
          </a:p>
          <a:p>
            <a:pPr indent="0" lvl="0" marL="0" rtl="0" algn="l">
              <a:spcBef>
                <a:spcPts val="0"/>
              </a:spcBef>
              <a:spcAft>
                <a:spcPts val="0"/>
              </a:spcAft>
              <a:buNone/>
            </a:pPr>
            <a:r>
              <a:rPr lang="es-AR" sz="1700">
                <a:latin typeface="Rajdhani"/>
                <a:ea typeface="Rajdhani"/>
                <a:cs typeface="Rajdhani"/>
                <a:sym typeface="Rajdhani"/>
              </a:rPr>
              <a:t>¿Hay relación con la variación en las tarifas?</a:t>
            </a:r>
            <a:endParaRPr sz="1700">
              <a:latin typeface="Rajdhani"/>
              <a:ea typeface="Rajdhani"/>
              <a:cs typeface="Rajdhani"/>
              <a:sym typeface="Rajdhani"/>
            </a:endParaRPr>
          </a:p>
          <a:p>
            <a:pPr indent="0" lvl="0" marL="0" rtl="0" algn="l">
              <a:spcBef>
                <a:spcPts val="0"/>
              </a:spcBef>
              <a:spcAft>
                <a:spcPts val="0"/>
              </a:spcAft>
              <a:buNone/>
            </a:pPr>
            <a:r>
              <a:rPr lang="es-AR" sz="1700">
                <a:latin typeface="Rajdhani"/>
                <a:ea typeface="Rajdhani"/>
                <a:cs typeface="Rajdhani"/>
                <a:sym typeface="Rajdhani"/>
              </a:rPr>
              <a:t>¿Qué recomendaciones podríamos realizar? </a:t>
            </a:r>
            <a:endParaRPr sz="1700">
              <a:latin typeface="Rajdhani"/>
              <a:ea typeface="Rajdhani"/>
              <a:cs typeface="Rajdhani"/>
              <a:sym typeface="Rajdhani"/>
            </a:endParaRPr>
          </a:p>
          <a:p>
            <a:pPr indent="0" lvl="0" marL="0" rtl="0" algn="l">
              <a:spcBef>
                <a:spcPts val="0"/>
              </a:spcBef>
              <a:spcAft>
                <a:spcPts val="0"/>
              </a:spcAft>
              <a:buNone/>
            </a:pPr>
            <a:r>
              <a:rPr lang="es-AR" sz="1700">
                <a:latin typeface="Rajdhani"/>
                <a:ea typeface="Rajdhani"/>
                <a:cs typeface="Rajdhani"/>
                <a:sym typeface="Rajdhani"/>
              </a:rPr>
              <a:t>¿Qué otros datos </a:t>
            </a:r>
            <a:r>
              <a:rPr lang="es-AR" sz="1700">
                <a:latin typeface="Rajdhani"/>
                <a:ea typeface="Rajdhani"/>
                <a:cs typeface="Rajdhani"/>
                <a:sym typeface="Rajdhani"/>
              </a:rPr>
              <a:t>podríamos</a:t>
            </a:r>
            <a:r>
              <a:rPr lang="es-AR" sz="1700">
                <a:latin typeface="Rajdhani"/>
                <a:ea typeface="Rajdhani"/>
                <a:cs typeface="Rajdhani"/>
                <a:sym typeface="Rajdhani"/>
              </a:rPr>
              <a:t> incorporar a nuestro análisis para poder ofrecer otras propuestas?</a:t>
            </a:r>
            <a:endParaRPr sz="1700">
              <a:latin typeface="Rajdhani"/>
              <a:ea typeface="Rajdhani"/>
              <a:cs typeface="Rajdhani"/>
              <a:sym typeface="Rajdhani"/>
            </a:endParaRPr>
          </a:p>
        </p:txBody>
      </p:sp>
      <p:pic>
        <p:nvPicPr>
          <p:cNvPr id="907" name="Google Shape;907;p92"/>
          <p:cNvPicPr preferRelativeResize="0"/>
          <p:nvPr/>
        </p:nvPicPr>
        <p:blipFill rotWithShape="1">
          <a:blip r:embed="rId3">
            <a:alphaModFix/>
          </a:blip>
          <a:srcRect b="0" l="0" r="0" t="0"/>
          <a:stretch/>
        </p:blipFill>
        <p:spPr>
          <a:xfrm>
            <a:off x="7739400" y="3429990"/>
            <a:ext cx="1293839" cy="1293839"/>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2" name="Shape 912"/>
        <p:cNvGrpSpPr/>
        <p:nvPr/>
      </p:nvGrpSpPr>
      <p:grpSpPr>
        <a:xfrm>
          <a:off x="0" y="0"/>
          <a:ext cx="0" cy="0"/>
          <a:chOff x="0" y="0"/>
          <a:chExt cx="0" cy="0"/>
        </a:xfrm>
      </p:grpSpPr>
      <p:sp>
        <p:nvSpPr>
          <p:cNvPr id="913" name="Google Shape;913;p93"/>
          <p:cNvSpPr txBox="1"/>
          <p:nvPr>
            <p:ph type="title"/>
          </p:nvPr>
        </p:nvSpPr>
        <p:spPr>
          <a:xfrm>
            <a:off x="256500" y="141725"/>
            <a:ext cx="7452900" cy="977400"/>
          </a:xfrm>
          <a:prstGeom prst="rect">
            <a:avLst/>
          </a:prstGeom>
          <a:noFill/>
          <a:ln>
            <a:noFill/>
          </a:ln>
        </p:spPr>
        <p:txBody>
          <a:bodyPr anchorCtr="0" anchor="ctr" bIns="88375" lIns="88375" spcFirstLastPara="1" rIns="88375" wrap="square" tIns="88375">
            <a:noAutofit/>
          </a:bodyPr>
          <a:lstStyle/>
          <a:p>
            <a:pPr indent="0" lvl="0" marL="0" rtl="0" algn="l">
              <a:lnSpc>
                <a:spcPct val="100000"/>
              </a:lnSpc>
              <a:spcBef>
                <a:spcPts val="0"/>
              </a:spcBef>
              <a:spcAft>
                <a:spcPts val="0"/>
              </a:spcAft>
              <a:buSzPts val="1400"/>
              <a:buNone/>
            </a:pPr>
            <a:r>
              <a:rPr lang="es-AR"/>
              <a:t>Fuentes de Datos</a:t>
            </a:r>
            <a:endParaRPr/>
          </a:p>
        </p:txBody>
      </p:sp>
      <p:sp>
        <p:nvSpPr>
          <p:cNvPr id="914" name="Google Shape;914;p93"/>
          <p:cNvSpPr txBox="1"/>
          <p:nvPr/>
        </p:nvSpPr>
        <p:spPr>
          <a:xfrm>
            <a:off x="125175" y="1258225"/>
            <a:ext cx="8887500" cy="30843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s-AR">
                <a:latin typeface="Rajdhani"/>
                <a:ea typeface="Rajdhani"/>
                <a:cs typeface="Rajdhani"/>
                <a:sym typeface="Rajdhani"/>
              </a:rPr>
              <a:t>Evolución del precio de las tarifas.</a:t>
            </a:r>
            <a:endParaRPr b="1">
              <a:latin typeface="Rajdhani"/>
              <a:ea typeface="Rajdhani"/>
              <a:cs typeface="Rajdhani"/>
              <a:sym typeface="Rajdhani"/>
            </a:endParaRPr>
          </a:p>
          <a:p>
            <a:pPr indent="0" lvl="0" marL="0" rtl="0" algn="l">
              <a:spcBef>
                <a:spcPts val="0"/>
              </a:spcBef>
              <a:spcAft>
                <a:spcPts val="0"/>
              </a:spcAft>
              <a:buNone/>
            </a:pPr>
            <a:r>
              <a:rPr b="1" lang="es-AR">
                <a:latin typeface="Rajdhani"/>
                <a:ea typeface="Rajdhani"/>
                <a:cs typeface="Rajdhani"/>
                <a:sym typeface="Rajdhani"/>
              </a:rPr>
              <a:t>Estaciones de Subte (con latitud y longitud)</a:t>
            </a:r>
            <a:endParaRPr b="1">
              <a:latin typeface="Rajdhani"/>
              <a:ea typeface="Rajdhani"/>
              <a:cs typeface="Rajdhani"/>
              <a:sym typeface="Rajdhani"/>
            </a:endParaRPr>
          </a:p>
          <a:p>
            <a:pPr indent="0" lvl="0" marL="0" rtl="0" algn="l">
              <a:spcBef>
                <a:spcPts val="0"/>
              </a:spcBef>
              <a:spcAft>
                <a:spcPts val="0"/>
              </a:spcAft>
              <a:buNone/>
            </a:pPr>
            <a:r>
              <a:rPr b="1" lang="es-AR">
                <a:latin typeface="Rajdhani"/>
                <a:ea typeface="Rajdhani"/>
                <a:cs typeface="Rajdhani"/>
                <a:sym typeface="Rajdhani"/>
              </a:rPr>
              <a:t>Cantidad de pasajeros por molinete y por estación</a:t>
            </a:r>
            <a:r>
              <a:rPr lang="es-AR">
                <a:latin typeface="Rajdhani"/>
                <a:ea typeface="Rajdhani"/>
                <a:cs typeface="Rajdhani"/>
                <a:sym typeface="Rajdhani"/>
              </a:rPr>
              <a:t> de todas las estaciones de la red de Subte, en rangos de a 15 minutos y discriminando según tipo de pasaje correspondiente a los </a:t>
            </a:r>
            <a:r>
              <a:rPr lang="es-AR">
                <a:solidFill>
                  <a:schemeClr val="dk1"/>
                </a:solidFill>
                <a:latin typeface="Rajdhani"/>
                <a:ea typeface="Rajdhani"/>
                <a:cs typeface="Rajdhani"/>
                <a:sym typeface="Rajdhani"/>
              </a:rPr>
              <a:t>Años 2014 a 2020</a:t>
            </a:r>
            <a:endParaRPr>
              <a:latin typeface="Rajdhani"/>
              <a:ea typeface="Rajdhani"/>
              <a:cs typeface="Rajdhani"/>
              <a:sym typeface="Rajdhani"/>
            </a:endParaRPr>
          </a:p>
          <a:p>
            <a:pPr indent="0" lvl="0" marL="0" rtl="0" algn="l">
              <a:spcBef>
                <a:spcPts val="0"/>
              </a:spcBef>
              <a:spcAft>
                <a:spcPts val="0"/>
              </a:spcAft>
              <a:buNone/>
            </a:pPr>
            <a:r>
              <a:rPr lang="es-AR">
                <a:latin typeface="Rajdhani"/>
                <a:ea typeface="Rajdhani"/>
                <a:cs typeface="Rajdhani"/>
                <a:sym typeface="Rajdhani"/>
              </a:rPr>
              <a:t>(fuente: </a:t>
            </a:r>
            <a:r>
              <a:rPr lang="es-AR" u="sng">
                <a:solidFill>
                  <a:schemeClr val="hlink"/>
                </a:solidFill>
                <a:latin typeface="Rajdhani"/>
                <a:ea typeface="Rajdhani"/>
                <a:cs typeface="Rajdhani"/>
                <a:sym typeface="Rajdhani"/>
                <a:hlinkClick r:id="rId3"/>
              </a:rPr>
              <a:t>https://data.buenosaires.gob.ar/dataset/subte-viajes-molinetes</a:t>
            </a:r>
            <a:r>
              <a:rPr lang="es-AR">
                <a:latin typeface="Rajdhani"/>
                <a:ea typeface="Rajdhani"/>
                <a:cs typeface="Rajdhani"/>
                <a:sym typeface="Rajdhani"/>
              </a:rPr>
              <a:t>) con el siguiente diccionario: </a:t>
            </a:r>
            <a:endParaRPr>
              <a:latin typeface="Rajdhani"/>
              <a:ea typeface="Rajdhani"/>
              <a:cs typeface="Rajdhani"/>
              <a:sym typeface="Rajdhani"/>
            </a:endParaRPr>
          </a:p>
          <a:p>
            <a:pPr indent="0" lvl="0" marL="0" rtl="0" algn="l">
              <a:spcBef>
                <a:spcPts val="0"/>
              </a:spcBef>
              <a:spcAft>
                <a:spcPts val="0"/>
              </a:spcAft>
              <a:buNone/>
            </a:pPr>
            <a:r>
              <a:t/>
            </a:r>
            <a:endParaRPr>
              <a:latin typeface="Rajdhani"/>
              <a:ea typeface="Rajdhani"/>
              <a:cs typeface="Rajdhani"/>
              <a:sym typeface="Rajdhani"/>
            </a:endParaRPr>
          </a:p>
          <a:p>
            <a:pPr indent="0" lvl="0" marL="0" rtl="0" algn="l">
              <a:spcBef>
                <a:spcPts val="0"/>
              </a:spcBef>
              <a:spcAft>
                <a:spcPts val="0"/>
              </a:spcAft>
              <a:buNone/>
            </a:pPr>
            <a:r>
              <a:t/>
            </a:r>
            <a:endParaRPr>
              <a:latin typeface="Rajdhani"/>
              <a:ea typeface="Rajdhani"/>
              <a:cs typeface="Rajdhani"/>
              <a:sym typeface="Rajdhani"/>
            </a:endParaRPr>
          </a:p>
          <a:p>
            <a:pPr indent="0" lvl="0" marL="0" rtl="0" algn="l">
              <a:spcBef>
                <a:spcPts val="0"/>
              </a:spcBef>
              <a:spcAft>
                <a:spcPts val="0"/>
              </a:spcAft>
              <a:buNone/>
            </a:pPr>
            <a:r>
              <a:t/>
            </a:r>
            <a:endParaRPr>
              <a:latin typeface="Rajdhani"/>
              <a:ea typeface="Rajdhani"/>
              <a:cs typeface="Rajdhani"/>
              <a:sym typeface="Rajdhani"/>
            </a:endParaRPr>
          </a:p>
        </p:txBody>
      </p:sp>
      <p:pic>
        <p:nvPicPr>
          <p:cNvPr id="915" name="Google Shape;915;p93"/>
          <p:cNvPicPr preferRelativeResize="0"/>
          <p:nvPr/>
        </p:nvPicPr>
        <p:blipFill rotWithShape="1">
          <a:blip r:embed="rId4">
            <a:alphaModFix/>
          </a:blip>
          <a:srcRect b="0" l="0" r="0" t="0"/>
          <a:stretch/>
        </p:blipFill>
        <p:spPr>
          <a:xfrm>
            <a:off x="7735625" y="3551198"/>
            <a:ext cx="1172632" cy="1172632"/>
          </a:xfrm>
          <a:prstGeom prst="rect">
            <a:avLst/>
          </a:prstGeom>
          <a:noFill/>
          <a:ln>
            <a:noFill/>
          </a:ln>
        </p:spPr>
      </p:pic>
      <p:pic>
        <p:nvPicPr>
          <p:cNvPr id="916" name="Google Shape;916;p93"/>
          <p:cNvPicPr preferRelativeResize="0"/>
          <p:nvPr/>
        </p:nvPicPr>
        <p:blipFill rotWithShape="1">
          <a:blip r:embed="rId5">
            <a:alphaModFix/>
          </a:blip>
          <a:srcRect b="15556" l="13818" r="18609" t="25871"/>
          <a:stretch/>
        </p:blipFill>
        <p:spPr>
          <a:xfrm>
            <a:off x="1110725" y="2386775"/>
            <a:ext cx="4795200" cy="2336749"/>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1" name="Shape 921"/>
        <p:cNvGrpSpPr/>
        <p:nvPr/>
      </p:nvGrpSpPr>
      <p:grpSpPr>
        <a:xfrm>
          <a:off x="0" y="0"/>
          <a:ext cx="0" cy="0"/>
          <a:chOff x="0" y="0"/>
          <a:chExt cx="0" cy="0"/>
        </a:xfrm>
      </p:grpSpPr>
      <p:sp>
        <p:nvSpPr>
          <p:cNvPr id="922" name="Google Shape;922;p94"/>
          <p:cNvSpPr txBox="1"/>
          <p:nvPr>
            <p:ph type="title"/>
          </p:nvPr>
        </p:nvSpPr>
        <p:spPr>
          <a:xfrm>
            <a:off x="4342475" y="988675"/>
            <a:ext cx="4414200" cy="2860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AR" sz="4900">
                <a:solidFill>
                  <a:schemeClr val="lt1"/>
                </a:solidFill>
              </a:rPr>
              <a:t>5</a:t>
            </a:r>
            <a:r>
              <a:rPr lang="es-AR" sz="4900">
                <a:solidFill>
                  <a:schemeClr val="lt1"/>
                </a:solidFill>
              </a:rPr>
              <a:t>. Cambio Climático </a:t>
            </a:r>
            <a:endParaRPr b="0" sz="3900">
              <a:solidFill>
                <a:schemeClr val="lt1"/>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7" name="Shape 927"/>
        <p:cNvGrpSpPr/>
        <p:nvPr/>
      </p:nvGrpSpPr>
      <p:grpSpPr>
        <a:xfrm>
          <a:off x="0" y="0"/>
          <a:ext cx="0" cy="0"/>
          <a:chOff x="0" y="0"/>
          <a:chExt cx="0" cy="0"/>
        </a:xfrm>
      </p:grpSpPr>
      <p:sp>
        <p:nvSpPr>
          <p:cNvPr id="928" name="Google Shape;928;p95"/>
          <p:cNvSpPr txBox="1"/>
          <p:nvPr>
            <p:ph type="title"/>
          </p:nvPr>
        </p:nvSpPr>
        <p:spPr>
          <a:xfrm>
            <a:off x="256500" y="141725"/>
            <a:ext cx="7452900" cy="977400"/>
          </a:xfrm>
          <a:prstGeom prst="rect">
            <a:avLst/>
          </a:prstGeom>
          <a:noFill/>
          <a:ln>
            <a:noFill/>
          </a:ln>
        </p:spPr>
        <p:txBody>
          <a:bodyPr anchorCtr="0" anchor="ctr" bIns="88375" lIns="88375" spcFirstLastPara="1" rIns="88375" wrap="square" tIns="88375">
            <a:noAutofit/>
          </a:bodyPr>
          <a:lstStyle/>
          <a:p>
            <a:pPr indent="0" lvl="0" marL="0" rtl="0" algn="l">
              <a:lnSpc>
                <a:spcPct val="100000"/>
              </a:lnSpc>
              <a:spcBef>
                <a:spcPts val="0"/>
              </a:spcBef>
              <a:spcAft>
                <a:spcPts val="0"/>
              </a:spcAft>
              <a:buSzPts val="1400"/>
              <a:buNone/>
            </a:pPr>
            <a:r>
              <a:rPr lang="es-AR"/>
              <a:t>Objetivos</a:t>
            </a:r>
            <a:endParaRPr/>
          </a:p>
        </p:txBody>
      </p:sp>
      <p:sp>
        <p:nvSpPr>
          <p:cNvPr id="929" name="Google Shape;929;p95"/>
          <p:cNvSpPr txBox="1"/>
          <p:nvPr/>
        </p:nvSpPr>
        <p:spPr>
          <a:xfrm>
            <a:off x="0" y="1228975"/>
            <a:ext cx="8819100" cy="2568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rPr lang="es-AR" sz="2000">
                <a:latin typeface="Rajdhani"/>
                <a:ea typeface="Rajdhani"/>
                <a:cs typeface="Rajdhani"/>
                <a:sym typeface="Rajdhani"/>
              </a:rPr>
              <a:t>Durante los últimos años, algunos líderes mundiales pusieron en duda el avance del cambio climático.</a:t>
            </a:r>
            <a:endParaRPr sz="2000">
              <a:latin typeface="Rajdhani"/>
              <a:ea typeface="Rajdhani"/>
              <a:cs typeface="Rajdhani"/>
              <a:sym typeface="Rajdhani"/>
            </a:endParaRPr>
          </a:p>
          <a:p>
            <a:pPr indent="0" lvl="0" marL="0" marR="0" rtl="0" algn="l">
              <a:lnSpc>
                <a:spcPct val="100000"/>
              </a:lnSpc>
              <a:spcBef>
                <a:spcPts val="0"/>
              </a:spcBef>
              <a:spcAft>
                <a:spcPts val="0"/>
              </a:spcAft>
              <a:buClr>
                <a:srgbClr val="000000"/>
              </a:buClr>
              <a:buSzPts val="2000"/>
              <a:buFont typeface="Arial"/>
              <a:buNone/>
            </a:pPr>
            <a:r>
              <a:rPr lang="es-AR" sz="2000">
                <a:latin typeface="Rajdhani"/>
                <a:ea typeface="Rajdhani"/>
                <a:cs typeface="Rajdhani"/>
                <a:sym typeface="Rajdhani"/>
              </a:rPr>
              <a:t>El objetivo de este trabajo es demostrar con datos, el impacto del cambio climático, y si el uso de energías renovables </a:t>
            </a:r>
            <a:r>
              <a:rPr lang="es-AR" sz="2000">
                <a:latin typeface="Rajdhani"/>
                <a:ea typeface="Rajdhani"/>
                <a:cs typeface="Rajdhani"/>
                <a:sym typeface="Rajdhani"/>
              </a:rPr>
              <a:t>está</a:t>
            </a:r>
            <a:r>
              <a:rPr lang="es-AR" sz="2000">
                <a:latin typeface="Rajdhani"/>
                <a:ea typeface="Rajdhani"/>
                <a:cs typeface="Rajdhani"/>
                <a:sym typeface="Rajdhani"/>
              </a:rPr>
              <a:t> mitigando su efecto o al menos ralentizando su impacto a nivel global.</a:t>
            </a:r>
            <a:endParaRPr sz="2000">
              <a:latin typeface="Rajdhani"/>
              <a:ea typeface="Rajdhani"/>
              <a:cs typeface="Rajdhani"/>
              <a:sym typeface="Rajdhani"/>
            </a:endParaRPr>
          </a:p>
          <a:p>
            <a:pPr indent="0" lvl="0" marL="0" marR="0" rtl="0" algn="l">
              <a:lnSpc>
                <a:spcPct val="100000"/>
              </a:lnSpc>
              <a:spcBef>
                <a:spcPts val="0"/>
              </a:spcBef>
              <a:spcAft>
                <a:spcPts val="0"/>
              </a:spcAft>
              <a:buClr>
                <a:srgbClr val="000000"/>
              </a:buClr>
              <a:buSzPts val="2000"/>
              <a:buFont typeface="Arial"/>
              <a:buNone/>
            </a:pPr>
            <a:r>
              <a:rPr lang="es-AR" sz="2000">
                <a:latin typeface="Rajdhani"/>
                <a:ea typeface="Rajdhani"/>
                <a:cs typeface="Rajdhani"/>
                <a:sym typeface="Rajdhani"/>
              </a:rPr>
              <a:t>Para lograr estos objetivos, proponemos llevar adelante una investigación enfocada en la producción de energía renovable y su influencia en la emisión de dióxido de carbono, a fin de poder poner en números concretos la matriz energética del mundo y sus consecuencias.</a:t>
            </a:r>
            <a:endParaRPr sz="2000">
              <a:latin typeface="Rajdhani"/>
              <a:ea typeface="Rajdhani"/>
              <a:cs typeface="Rajdhani"/>
              <a:sym typeface="Rajdhani"/>
            </a:endParaRPr>
          </a:p>
          <a:p>
            <a:pPr indent="0" lvl="0" marL="457200" marR="0" rtl="0" algn="l">
              <a:lnSpc>
                <a:spcPct val="100000"/>
              </a:lnSpc>
              <a:spcBef>
                <a:spcPts val="0"/>
              </a:spcBef>
              <a:spcAft>
                <a:spcPts val="0"/>
              </a:spcAft>
              <a:buClr>
                <a:srgbClr val="000000"/>
              </a:buClr>
              <a:buSzPts val="2000"/>
              <a:buFont typeface="Arial"/>
              <a:buNone/>
            </a:pPr>
            <a:r>
              <a:t/>
            </a:r>
            <a:endParaRPr i="0" sz="2000" u="none" cap="none" strike="noStrike">
              <a:solidFill>
                <a:srgbClr val="000000"/>
              </a:solidFill>
              <a:latin typeface="Rajdhani"/>
              <a:ea typeface="Rajdhani"/>
              <a:cs typeface="Rajdhani"/>
              <a:sym typeface="Rajdhani"/>
            </a:endParaRPr>
          </a:p>
          <a:p>
            <a:pPr indent="-196850" lvl="0" marL="285750" marR="0" rtl="0" algn="l">
              <a:lnSpc>
                <a:spcPct val="100000"/>
              </a:lnSpc>
              <a:spcBef>
                <a:spcPts val="0"/>
              </a:spcBef>
              <a:spcAft>
                <a:spcPts val="0"/>
              </a:spcAft>
              <a:buClr>
                <a:srgbClr val="000000"/>
              </a:buClr>
              <a:buSzPts val="1400"/>
              <a:buFont typeface="Arial"/>
              <a:buNone/>
            </a:pPr>
            <a:r>
              <a:t/>
            </a:r>
            <a:endParaRPr i="0" sz="2000" u="none" cap="none" strike="noStrike">
              <a:solidFill>
                <a:srgbClr val="000000"/>
              </a:solidFill>
              <a:latin typeface="Rajdhani"/>
              <a:ea typeface="Rajdhani"/>
              <a:cs typeface="Rajdhani"/>
              <a:sym typeface="Rajdhani"/>
            </a:endParaRPr>
          </a:p>
          <a:p>
            <a:pPr indent="0" lvl="0" marL="0" marR="0" rtl="0" algn="l">
              <a:lnSpc>
                <a:spcPct val="100000"/>
              </a:lnSpc>
              <a:spcBef>
                <a:spcPts val="0"/>
              </a:spcBef>
              <a:spcAft>
                <a:spcPts val="0"/>
              </a:spcAft>
              <a:buClr>
                <a:srgbClr val="000000"/>
              </a:buClr>
              <a:buSzPts val="1400"/>
              <a:buFont typeface="Arial"/>
              <a:buNone/>
            </a:pPr>
            <a:r>
              <a:t/>
            </a:r>
            <a:endParaRPr i="0" sz="2000" u="none" cap="none" strike="noStrike">
              <a:solidFill>
                <a:srgbClr val="000000"/>
              </a:solidFill>
              <a:latin typeface="Rajdhani"/>
              <a:ea typeface="Rajdhani"/>
              <a:cs typeface="Rajdhani"/>
              <a:sym typeface="Rajdhani"/>
            </a:endParaRPr>
          </a:p>
        </p:txBody>
      </p:sp>
      <p:pic>
        <p:nvPicPr>
          <p:cNvPr id="930" name="Google Shape;930;p95"/>
          <p:cNvPicPr preferRelativeResize="0"/>
          <p:nvPr/>
        </p:nvPicPr>
        <p:blipFill rotWithShape="1">
          <a:blip r:embed="rId3">
            <a:alphaModFix/>
          </a:blip>
          <a:srcRect b="0" l="0" r="0" t="0"/>
          <a:stretch/>
        </p:blipFill>
        <p:spPr>
          <a:xfrm>
            <a:off x="7891800" y="3429990"/>
            <a:ext cx="1293839" cy="1293839"/>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5" name="Shape 935"/>
        <p:cNvGrpSpPr/>
        <p:nvPr/>
      </p:nvGrpSpPr>
      <p:grpSpPr>
        <a:xfrm>
          <a:off x="0" y="0"/>
          <a:ext cx="0" cy="0"/>
          <a:chOff x="0" y="0"/>
          <a:chExt cx="0" cy="0"/>
        </a:xfrm>
      </p:grpSpPr>
      <p:sp>
        <p:nvSpPr>
          <p:cNvPr id="936" name="Google Shape;936;p96"/>
          <p:cNvSpPr txBox="1"/>
          <p:nvPr>
            <p:ph type="title"/>
          </p:nvPr>
        </p:nvSpPr>
        <p:spPr>
          <a:xfrm>
            <a:off x="256500" y="141725"/>
            <a:ext cx="7452900" cy="977400"/>
          </a:xfrm>
          <a:prstGeom prst="rect">
            <a:avLst/>
          </a:prstGeom>
          <a:noFill/>
          <a:ln>
            <a:noFill/>
          </a:ln>
        </p:spPr>
        <p:txBody>
          <a:bodyPr anchorCtr="0" anchor="ctr" bIns="88375" lIns="88375" spcFirstLastPara="1" rIns="88375" wrap="square" tIns="88375">
            <a:noAutofit/>
          </a:bodyPr>
          <a:lstStyle/>
          <a:p>
            <a:pPr indent="0" lvl="0" marL="0" rtl="0" algn="l">
              <a:lnSpc>
                <a:spcPct val="100000"/>
              </a:lnSpc>
              <a:spcBef>
                <a:spcPts val="0"/>
              </a:spcBef>
              <a:spcAft>
                <a:spcPts val="0"/>
              </a:spcAft>
              <a:buSzPts val="1400"/>
              <a:buNone/>
            </a:pPr>
            <a:r>
              <a:rPr lang="es-AR"/>
              <a:t>Preguntas</a:t>
            </a:r>
            <a:endParaRPr/>
          </a:p>
        </p:txBody>
      </p:sp>
      <p:sp>
        <p:nvSpPr>
          <p:cNvPr id="937" name="Google Shape;937;p96"/>
          <p:cNvSpPr txBox="1"/>
          <p:nvPr/>
        </p:nvSpPr>
        <p:spPr>
          <a:xfrm>
            <a:off x="170700" y="1308625"/>
            <a:ext cx="8272800" cy="3300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s-AR" sz="1700">
                <a:latin typeface="Rajdhani"/>
                <a:ea typeface="Rajdhani"/>
                <a:cs typeface="Rajdhani"/>
                <a:sym typeface="Rajdhani"/>
              </a:rPr>
              <a:t>¿Cuál es la evolución de las emisiones de CO2? </a:t>
            </a:r>
            <a:endParaRPr sz="1700">
              <a:latin typeface="Rajdhani"/>
              <a:ea typeface="Rajdhani"/>
              <a:cs typeface="Rajdhani"/>
              <a:sym typeface="Rajdhani"/>
            </a:endParaRPr>
          </a:p>
          <a:p>
            <a:pPr indent="0" lvl="0" marL="0" rtl="0" algn="l">
              <a:spcBef>
                <a:spcPts val="0"/>
              </a:spcBef>
              <a:spcAft>
                <a:spcPts val="0"/>
              </a:spcAft>
              <a:buNone/>
            </a:pPr>
            <a:r>
              <a:rPr lang="es-AR" sz="1700">
                <a:latin typeface="Rajdhani"/>
                <a:ea typeface="Rajdhani"/>
                <a:cs typeface="Rajdhani"/>
                <a:sym typeface="Rajdhani"/>
              </a:rPr>
              <a:t>¿Hay relación con la evolución de la Población Mundial?</a:t>
            </a:r>
            <a:endParaRPr sz="1700">
              <a:latin typeface="Rajdhani"/>
              <a:ea typeface="Rajdhani"/>
              <a:cs typeface="Rajdhani"/>
              <a:sym typeface="Rajdhani"/>
            </a:endParaRPr>
          </a:p>
          <a:p>
            <a:pPr indent="0" lvl="0" marL="0" rtl="0" algn="l">
              <a:spcBef>
                <a:spcPts val="0"/>
              </a:spcBef>
              <a:spcAft>
                <a:spcPts val="0"/>
              </a:spcAft>
              <a:buNone/>
            </a:pPr>
            <a:r>
              <a:rPr lang="es-AR" sz="1700">
                <a:latin typeface="Rajdhani"/>
                <a:ea typeface="Rajdhani"/>
                <a:cs typeface="Rajdhani"/>
                <a:sym typeface="Rajdhani"/>
              </a:rPr>
              <a:t>¿Y con el PBI per Cápita?</a:t>
            </a:r>
            <a:endParaRPr sz="1700">
              <a:latin typeface="Rajdhani"/>
              <a:ea typeface="Rajdhani"/>
              <a:cs typeface="Rajdhani"/>
              <a:sym typeface="Rajdhani"/>
            </a:endParaRPr>
          </a:p>
          <a:p>
            <a:pPr indent="0" lvl="0" marL="0" rtl="0" algn="l">
              <a:spcBef>
                <a:spcPts val="0"/>
              </a:spcBef>
              <a:spcAft>
                <a:spcPts val="0"/>
              </a:spcAft>
              <a:buNone/>
            </a:pPr>
            <a:r>
              <a:rPr lang="es-AR" sz="1700">
                <a:latin typeface="Rajdhani"/>
                <a:ea typeface="Rajdhani"/>
                <a:cs typeface="Rajdhani"/>
                <a:sym typeface="Rajdhani"/>
              </a:rPr>
              <a:t>¿Es similar en todos los </a:t>
            </a:r>
            <a:r>
              <a:rPr lang="es-AR" sz="1700">
                <a:latin typeface="Rajdhani"/>
                <a:ea typeface="Rajdhani"/>
                <a:cs typeface="Rajdhani"/>
                <a:sym typeface="Rajdhani"/>
              </a:rPr>
              <a:t>países</a:t>
            </a:r>
            <a:r>
              <a:rPr lang="es-AR" sz="1700">
                <a:latin typeface="Rajdhani"/>
                <a:ea typeface="Rajdhani"/>
                <a:cs typeface="Rajdhani"/>
                <a:sym typeface="Rajdhani"/>
              </a:rPr>
              <a:t> y/o regiones?</a:t>
            </a:r>
            <a:endParaRPr sz="1700">
              <a:latin typeface="Rajdhani"/>
              <a:ea typeface="Rajdhani"/>
              <a:cs typeface="Rajdhani"/>
              <a:sym typeface="Rajdhani"/>
            </a:endParaRPr>
          </a:p>
          <a:p>
            <a:pPr indent="0" lvl="0" marL="0" rtl="0" algn="l">
              <a:spcBef>
                <a:spcPts val="0"/>
              </a:spcBef>
              <a:spcAft>
                <a:spcPts val="0"/>
              </a:spcAft>
              <a:buNone/>
            </a:pPr>
            <a:r>
              <a:rPr lang="es-AR" sz="1700">
                <a:latin typeface="Rajdhani"/>
                <a:ea typeface="Rajdhani"/>
                <a:cs typeface="Rajdhani"/>
                <a:sym typeface="Rajdhani"/>
              </a:rPr>
              <a:t>¿Cómo es la evolución de las </a:t>
            </a:r>
            <a:r>
              <a:rPr lang="es-AR" sz="1700">
                <a:latin typeface="Rajdhani"/>
                <a:ea typeface="Rajdhani"/>
                <a:cs typeface="Rajdhani"/>
                <a:sym typeface="Rajdhani"/>
              </a:rPr>
              <a:t>energías</a:t>
            </a:r>
            <a:r>
              <a:rPr lang="es-AR" sz="1700">
                <a:latin typeface="Rajdhani"/>
                <a:ea typeface="Rajdhani"/>
                <a:cs typeface="Rajdhani"/>
                <a:sym typeface="Rajdhani"/>
              </a:rPr>
              <a:t> renovables?</a:t>
            </a:r>
            <a:endParaRPr sz="1700">
              <a:latin typeface="Rajdhani"/>
              <a:ea typeface="Rajdhani"/>
              <a:cs typeface="Rajdhani"/>
              <a:sym typeface="Rajdhani"/>
            </a:endParaRPr>
          </a:p>
          <a:p>
            <a:pPr indent="0" lvl="0" marL="0" rtl="0" algn="l">
              <a:spcBef>
                <a:spcPts val="0"/>
              </a:spcBef>
              <a:spcAft>
                <a:spcPts val="0"/>
              </a:spcAft>
              <a:buNone/>
            </a:pPr>
            <a:r>
              <a:rPr lang="es-AR" sz="1700">
                <a:latin typeface="Rajdhani"/>
                <a:ea typeface="Rajdhani"/>
                <a:cs typeface="Rajdhani"/>
                <a:sym typeface="Rajdhani"/>
              </a:rPr>
              <a:t>¿Y su participación en el total de generación de energía?</a:t>
            </a:r>
            <a:endParaRPr sz="1700">
              <a:latin typeface="Rajdhani"/>
              <a:ea typeface="Rajdhani"/>
              <a:cs typeface="Rajdhani"/>
              <a:sym typeface="Rajdhani"/>
            </a:endParaRPr>
          </a:p>
          <a:p>
            <a:pPr indent="0" lvl="0" marL="0" rtl="0" algn="l">
              <a:spcBef>
                <a:spcPts val="0"/>
              </a:spcBef>
              <a:spcAft>
                <a:spcPts val="0"/>
              </a:spcAft>
              <a:buNone/>
            </a:pPr>
            <a:r>
              <a:rPr lang="es-AR" sz="1700">
                <a:latin typeface="Rajdhani"/>
                <a:ea typeface="Rajdhani"/>
                <a:cs typeface="Rajdhani"/>
                <a:sym typeface="Rajdhani"/>
              </a:rPr>
              <a:t>¿Cómo es la situación en Argentina?</a:t>
            </a:r>
            <a:endParaRPr sz="1700">
              <a:latin typeface="Rajdhani"/>
              <a:ea typeface="Rajdhani"/>
              <a:cs typeface="Rajdhani"/>
              <a:sym typeface="Rajdhani"/>
            </a:endParaRPr>
          </a:p>
        </p:txBody>
      </p:sp>
      <p:pic>
        <p:nvPicPr>
          <p:cNvPr id="938" name="Google Shape;938;p96"/>
          <p:cNvPicPr preferRelativeResize="0"/>
          <p:nvPr/>
        </p:nvPicPr>
        <p:blipFill rotWithShape="1">
          <a:blip r:embed="rId3">
            <a:alphaModFix/>
          </a:blip>
          <a:srcRect b="0" l="0" r="0" t="0"/>
          <a:stretch/>
        </p:blipFill>
        <p:spPr>
          <a:xfrm>
            <a:off x="7739400" y="3429990"/>
            <a:ext cx="1293839" cy="1293839"/>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3" name="Shape 943"/>
        <p:cNvGrpSpPr/>
        <p:nvPr/>
      </p:nvGrpSpPr>
      <p:grpSpPr>
        <a:xfrm>
          <a:off x="0" y="0"/>
          <a:ext cx="0" cy="0"/>
          <a:chOff x="0" y="0"/>
          <a:chExt cx="0" cy="0"/>
        </a:xfrm>
      </p:grpSpPr>
      <p:sp>
        <p:nvSpPr>
          <p:cNvPr id="944" name="Google Shape;944;p97"/>
          <p:cNvSpPr txBox="1"/>
          <p:nvPr>
            <p:ph type="title"/>
          </p:nvPr>
        </p:nvSpPr>
        <p:spPr>
          <a:xfrm>
            <a:off x="256500" y="141725"/>
            <a:ext cx="7452900" cy="977400"/>
          </a:xfrm>
          <a:prstGeom prst="rect">
            <a:avLst/>
          </a:prstGeom>
          <a:noFill/>
          <a:ln>
            <a:noFill/>
          </a:ln>
        </p:spPr>
        <p:txBody>
          <a:bodyPr anchorCtr="0" anchor="ctr" bIns="88375" lIns="88375" spcFirstLastPara="1" rIns="88375" wrap="square" tIns="88375">
            <a:noAutofit/>
          </a:bodyPr>
          <a:lstStyle/>
          <a:p>
            <a:pPr indent="0" lvl="0" marL="0" rtl="0" algn="l">
              <a:lnSpc>
                <a:spcPct val="100000"/>
              </a:lnSpc>
              <a:spcBef>
                <a:spcPts val="0"/>
              </a:spcBef>
              <a:spcAft>
                <a:spcPts val="0"/>
              </a:spcAft>
              <a:buSzPts val="1400"/>
              <a:buNone/>
            </a:pPr>
            <a:r>
              <a:rPr lang="es-AR"/>
              <a:t>Fuentes de Datos</a:t>
            </a:r>
            <a:endParaRPr/>
          </a:p>
        </p:txBody>
      </p:sp>
      <p:sp>
        <p:nvSpPr>
          <p:cNvPr id="945" name="Google Shape;945;p97"/>
          <p:cNvSpPr txBox="1"/>
          <p:nvPr/>
        </p:nvSpPr>
        <p:spPr>
          <a:xfrm>
            <a:off x="125175" y="1258225"/>
            <a:ext cx="7942800" cy="30843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s-AR"/>
              <a:t>1. Emisión CO2 en Argentina. </a:t>
            </a:r>
            <a:r>
              <a:rPr lang="es-AR"/>
              <a:t>Emisión de CO2 (en toneladas) en Argentina en la generación de electricidad, por año, y tipo de combustible.</a:t>
            </a:r>
            <a:endParaRPr/>
          </a:p>
          <a:p>
            <a:pPr indent="0" lvl="0" marL="0" rtl="0" algn="l">
              <a:spcBef>
                <a:spcPts val="0"/>
              </a:spcBef>
              <a:spcAft>
                <a:spcPts val="0"/>
              </a:spcAft>
              <a:buNone/>
            </a:pPr>
            <a:r>
              <a:t/>
            </a:r>
            <a:endParaRPr/>
          </a:p>
          <a:p>
            <a:pPr indent="0" lvl="0" marL="0" rtl="0" algn="l">
              <a:spcBef>
                <a:spcPts val="0"/>
              </a:spcBef>
              <a:spcAft>
                <a:spcPts val="0"/>
              </a:spcAft>
              <a:buNone/>
            </a:pPr>
            <a:r>
              <a:rPr b="1" lang="es-AR">
                <a:solidFill>
                  <a:schemeClr val="dk1"/>
                </a:solidFill>
              </a:rPr>
              <a:t>2 Estadísticas energía mundial </a:t>
            </a:r>
            <a:r>
              <a:rPr lang="es-AR">
                <a:solidFill>
                  <a:schemeClr val="dk1"/>
                </a:solidFill>
              </a:rPr>
              <a:t>Informe de datos abiertos que incluye datos de producción de electricidad, combustibles fósiles, emisión de CO2, y producción de energía eléctrica con fuentes renovables.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es-AR">
                <a:solidFill>
                  <a:schemeClr val="dk1"/>
                </a:solidFill>
              </a:rPr>
              <a:t>3 PBI per cápita - datos Banco Mundial </a:t>
            </a:r>
            <a:r>
              <a:rPr lang="es-AR">
                <a:solidFill>
                  <a:schemeClr val="dk1"/>
                </a:solidFill>
              </a:rPr>
              <a:t>Informe de datos abiertos del Banco Mundial, por país y año. Incluye metadatos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es-AR">
                <a:solidFill>
                  <a:schemeClr val="dk1"/>
                </a:solidFill>
              </a:rPr>
              <a:t>3 Población Mundial - datos Banco Mundial </a:t>
            </a:r>
            <a:r>
              <a:rPr lang="es-AR">
                <a:solidFill>
                  <a:schemeClr val="dk1"/>
                </a:solidFill>
              </a:rPr>
              <a:t>Informe de datos abiertos del Banco Mundial, por país y año. Incluye metadatos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es-AR">
                <a:solidFill>
                  <a:schemeClr val="dk1"/>
                </a:solidFill>
              </a:rPr>
              <a:t>5 Proyectos renovables en Argentina. </a:t>
            </a:r>
            <a:r>
              <a:rPr lang="es-AR">
                <a:solidFill>
                  <a:schemeClr val="dk1"/>
                </a:solidFill>
              </a:rPr>
              <a:t>Generación de energia con fuentes renovables en Argentina</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946" name="Google Shape;946;p97"/>
          <p:cNvPicPr preferRelativeResize="0"/>
          <p:nvPr/>
        </p:nvPicPr>
        <p:blipFill rotWithShape="1">
          <a:blip r:embed="rId3">
            <a:alphaModFix/>
          </a:blip>
          <a:srcRect b="0" l="0" r="0" t="0"/>
          <a:stretch/>
        </p:blipFill>
        <p:spPr>
          <a:xfrm>
            <a:off x="7735625" y="3551198"/>
            <a:ext cx="1172632" cy="1172632"/>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1" name="Shape 951"/>
        <p:cNvGrpSpPr/>
        <p:nvPr/>
      </p:nvGrpSpPr>
      <p:grpSpPr>
        <a:xfrm>
          <a:off x="0" y="0"/>
          <a:ext cx="0" cy="0"/>
          <a:chOff x="0" y="0"/>
          <a:chExt cx="0" cy="0"/>
        </a:xfrm>
      </p:grpSpPr>
      <p:sp>
        <p:nvSpPr>
          <p:cNvPr id="952" name="Google Shape;952;p98"/>
          <p:cNvSpPr txBox="1"/>
          <p:nvPr>
            <p:ph type="title"/>
          </p:nvPr>
        </p:nvSpPr>
        <p:spPr>
          <a:xfrm>
            <a:off x="4342475" y="988675"/>
            <a:ext cx="4414200" cy="2860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AR" sz="4900">
                <a:solidFill>
                  <a:schemeClr val="lt1"/>
                </a:solidFill>
              </a:rPr>
              <a:t>6</a:t>
            </a:r>
            <a:r>
              <a:rPr lang="es-AR" sz="4900">
                <a:solidFill>
                  <a:schemeClr val="lt1"/>
                </a:solidFill>
              </a:rPr>
              <a:t>. Gaming</a:t>
            </a:r>
            <a:endParaRPr b="0" sz="3900">
              <a:solidFill>
                <a:schemeClr val="lt1"/>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7" name="Shape 957"/>
        <p:cNvGrpSpPr/>
        <p:nvPr/>
      </p:nvGrpSpPr>
      <p:grpSpPr>
        <a:xfrm>
          <a:off x="0" y="0"/>
          <a:ext cx="0" cy="0"/>
          <a:chOff x="0" y="0"/>
          <a:chExt cx="0" cy="0"/>
        </a:xfrm>
      </p:grpSpPr>
      <p:sp>
        <p:nvSpPr>
          <p:cNvPr id="958" name="Google Shape;958;p99"/>
          <p:cNvSpPr txBox="1"/>
          <p:nvPr/>
        </p:nvSpPr>
        <p:spPr>
          <a:xfrm>
            <a:off x="0" y="1228975"/>
            <a:ext cx="8819100" cy="2568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rPr lang="es-AR" sz="2000">
                <a:latin typeface="Rajdhani"/>
                <a:ea typeface="Rajdhani"/>
                <a:cs typeface="Rajdhani"/>
                <a:sym typeface="Rajdhani"/>
              </a:rPr>
              <a:t>Analizar el mercado de videojuegos, con el objetivo de identificar posibles nichos, en donde se pueden desarrollar nuevos productos. </a:t>
            </a:r>
            <a:endParaRPr sz="2000">
              <a:latin typeface="Rajdhani"/>
              <a:ea typeface="Rajdhani"/>
              <a:cs typeface="Rajdhani"/>
              <a:sym typeface="Rajdhani"/>
            </a:endParaRPr>
          </a:p>
          <a:p>
            <a:pPr indent="0" lvl="0" marL="0" marR="0" rtl="0" algn="l">
              <a:lnSpc>
                <a:spcPct val="100000"/>
              </a:lnSpc>
              <a:spcBef>
                <a:spcPts val="0"/>
              </a:spcBef>
              <a:spcAft>
                <a:spcPts val="0"/>
              </a:spcAft>
              <a:buClr>
                <a:srgbClr val="000000"/>
              </a:buClr>
              <a:buSzPts val="2000"/>
              <a:buFont typeface="Arial"/>
              <a:buNone/>
            </a:pPr>
            <a:r>
              <a:rPr lang="es-AR" sz="2000">
                <a:latin typeface="Rajdhani"/>
                <a:ea typeface="Rajdhani"/>
                <a:cs typeface="Rajdhani"/>
                <a:sym typeface="Rajdhani"/>
              </a:rPr>
              <a:t>Encontrar los insights y presentarlos, suponiendo que nuestra audiencia se un grupo inversor dispuesto a invertir en el desarrollo de nuevos productos.</a:t>
            </a:r>
            <a:endParaRPr sz="2000">
              <a:latin typeface="Rajdhani"/>
              <a:ea typeface="Rajdhani"/>
              <a:cs typeface="Rajdhani"/>
              <a:sym typeface="Rajdhani"/>
            </a:endParaRPr>
          </a:p>
          <a:p>
            <a:pPr indent="0" lvl="0" marL="0" marR="0" rtl="0" algn="l">
              <a:lnSpc>
                <a:spcPct val="100000"/>
              </a:lnSpc>
              <a:spcBef>
                <a:spcPts val="0"/>
              </a:spcBef>
              <a:spcAft>
                <a:spcPts val="0"/>
              </a:spcAft>
              <a:buClr>
                <a:srgbClr val="000000"/>
              </a:buClr>
              <a:buSzPts val="1400"/>
              <a:buFont typeface="Arial"/>
              <a:buNone/>
            </a:pPr>
            <a:r>
              <a:t/>
            </a:r>
            <a:endParaRPr i="0" sz="2000" u="none" cap="none" strike="noStrike">
              <a:solidFill>
                <a:srgbClr val="000000"/>
              </a:solidFill>
              <a:latin typeface="Rajdhani"/>
              <a:ea typeface="Rajdhani"/>
              <a:cs typeface="Rajdhani"/>
              <a:sym typeface="Rajdhani"/>
            </a:endParaRPr>
          </a:p>
        </p:txBody>
      </p:sp>
      <p:sp>
        <p:nvSpPr>
          <p:cNvPr id="959" name="Google Shape;959;p99"/>
          <p:cNvSpPr txBox="1"/>
          <p:nvPr>
            <p:ph type="title"/>
          </p:nvPr>
        </p:nvSpPr>
        <p:spPr>
          <a:xfrm>
            <a:off x="256500" y="141725"/>
            <a:ext cx="7452900" cy="977400"/>
          </a:xfrm>
          <a:prstGeom prst="rect">
            <a:avLst/>
          </a:prstGeom>
          <a:noFill/>
          <a:ln>
            <a:noFill/>
          </a:ln>
        </p:spPr>
        <p:txBody>
          <a:bodyPr anchorCtr="0" anchor="ctr" bIns="88375" lIns="88375" spcFirstLastPara="1" rIns="88375" wrap="square" tIns="88375">
            <a:noAutofit/>
          </a:bodyPr>
          <a:lstStyle/>
          <a:p>
            <a:pPr indent="0" lvl="0" marL="0" rtl="0" algn="l">
              <a:lnSpc>
                <a:spcPct val="100000"/>
              </a:lnSpc>
              <a:spcBef>
                <a:spcPts val="0"/>
              </a:spcBef>
              <a:spcAft>
                <a:spcPts val="0"/>
              </a:spcAft>
              <a:buSzPts val="1400"/>
              <a:buNone/>
            </a:pPr>
            <a:r>
              <a:rPr lang="es-AR"/>
              <a:t>Objetivos</a:t>
            </a:r>
            <a:endParaRPr/>
          </a:p>
        </p:txBody>
      </p:sp>
      <p:pic>
        <p:nvPicPr>
          <p:cNvPr id="960" name="Google Shape;960;p99"/>
          <p:cNvPicPr preferRelativeResize="0"/>
          <p:nvPr/>
        </p:nvPicPr>
        <p:blipFill rotWithShape="1">
          <a:blip r:embed="rId3">
            <a:alphaModFix/>
          </a:blip>
          <a:srcRect b="0" l="0" r="0" t="0"/>
          <a:stretch/>
        </p:blipFill>
        <p:spPr>
          <a:xfrm>
            <a:off x="7891800" y="3429990"/>
            <a:ext cx="1293839" cy="1293839"/>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5" name="Shape 965"/>
        <p:cNvGrpSpPr/>
        <p:nvPr/>
      </p:nvGrpSpPr>
      <p:grpSpPr>
        <a:xfrm>
          <a:off x="0" y="0"/>
          <a:ext cx="0" cy="0"/>
          <a:chOff x="0" y="0"/>
          <a:chExt cx="0" cy="0"/>
        </a:xfrm>
      </p:grpSpPr>
      <p:sp>
        <p:nvSpPr>
          <p:cNvPr id="966" name="Google Shape;966;p100"/>
          <p:cNvSpPr txBox="1"/>
          <p:nvPr>
            <p:ph type="title"/>
          </p:nvPr>
        </p:nvSpPr>
        <p:spPr>
          <a:xfrm>
            <a:off x="256500" y="141725"/>
            <a:ext cx="7452900" cy="977400"/>
          </a:xfrm>
          <a:prstGeom prst="rect">
            <a:avLst/>
          </a:prstGeom>
          <a:noFill/>
          <a:ln>
            <a:noFill/>
          </a:ln>
        </p:spPr>
        <p:txBody>
          <a:bodyPr anchorCtr="0" anchor="ctr" bIns="88375" lIns="88375" spcFirstLastPara="1" rIns="88375" wrap="square" tIns="88375">
            <a:noAutofit/>
          </a:bodyPr>
          <a:lstStyle/>
          <a:p>
            <a:pPr indent="0" lvl="0" marL="0" rtl="0" algn="l">
              <a:lnSpc>
                <a:spcPct val="100000"/>
              </a:lnSpc>
              <a:spcBef>
                <a:spcPts val="0"/>
              </a:spcBef>
              <a:spcAft>
                <a:spcPts val="0"/>
              </a:spcAft>
              <a:buSzPts val="1400"/>
              <a:buNone/>
            </a:pPr>
            <a:r>
              <a:rPr lang="es-AR"/>
              <a:t>Preguntas</a:t>
            </a:r>
            <a:endParaRPr/>
          </a:p>
        </p:txBody>
      </p:sp>
      <p:sp>
        <p:nvSpPr>
          <p:cNvPr id="967" name="Google Shape;967;p100"/>
          <p:cNvSpPr txBox="1"/>
          <p:nvPr/>
        </p:nvSpPr>
        <p:spPr>
          <a:xfrm>
            <a:off x="170700" y="1308625"/>
            <a:ext cx="8272800" cy="3300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s-AR" sz="1700">
                <a:solidFill>
                  <a:schemeClr val="dk1"/>
                </a:solidFill>
                <a:latin typeface="Rajdhani"/>
                <a:ea typeface="Rajdhani"/>
                <a:cs typeface="Rajdhani"/>
                <a:sym typeface="Rajdhani"/>
              </a:rPr>
              <a:t>¿Qué análisis podemos hacer del mercado actual?</a:t>
            </a:r>
            <a:endParaRPr sz="1700">
              <a:solidFill>
                <a:schemeClr val="dk1"/>
              </a:solidFill>
              <a:latin typeface="Rajdhani"/>
              <a:ea typeface="Rajdhani"/>
              <a:cs typeface="Rajdhani"/>
              <a:sym typeface="Rajdhani"/>
            </a:endParaRPr>
          </a:p>
          <a:p>
            <a:pPr indent="0" lvl="0" marL="0" rtl="0" algn="l">
              <a:spcBef>
                <a:spcPts val="0"/>
              </a:spcBef>
              <a:spcAft>
                <a:spcPts val="0"/>
              </a:spcAft>
              <a:buNone/>
            </a:pPr>
            <a:r>
              <a:rPr lang="es-AR" sz="1700">
                <a:latin typeface="Rajdhani"/>
                <a:ea typeface="Rajdhani"/>
                <a:cs typeface="Rajdhani"/>
                <a:sym typeface="Rajdhani"/>
              </a:rPr>
              <a:t>¿Qué lineamientos generales deberá tener en cuenta el grupo inversor a la hora de determinar el primer juego de la empresa, para lograr aprovechar al máximo las tendencias del mercado, y así lograr el objetivo planteado?</a:t>
            </a:r>
            <a:endParaRPr sz="1700">
              <a:latin typeface="Rajdhani"/>
              <a:ea typeface="Rajdhani"/>
              <a:cs typeface="Rajdhani"/>
              <a:sym typeface="Rajdhani"/>
            </a:endParaRPr>
          </a:p>
          <a:p>
            <a:pPr indent="0" lvl="0" marL="0" rtl="0" algn="l">
              <a:spcBef>
                <a:spcPts val="0"/>
              </a:spcBef>
              <a:spcAft>
                <a:spcPts val="0"/>
              </a:spcAft>
              <a:buNone/>
            </a:pPr>
            <a:r>
              <a:rPr lang="es-AR" sz="1700">
                <a:latin typeface="Rajdhani"/>
                <a:ea typeface="Rajdhani"/>
                <a:cs typeface="Rajdhani"/>
                <a:sym typeface="Rajdhani"/>
              </a:rPr>
              <a:t>¿Qué diferencias encontramos entre las distintas plataformas?</a:t>
            </a:r>
            <a:endParaRPr sz="1700">
              <a:latin typeface="Rajdhani"/>
              <a:ea typeface="Rajdhani"/>
              <a:cs typeface="Rajdhani"/>
              <a:sym typeface="Rajdhani"/>
            </a:endParaRPr>
          </a:p>
          <a:p>
            <a:pPr indent="0" lvl="0" marL="0" rtl="0" algn="l">
              <a:spcBef>
                <a:spcPts val="0"/>
              </a:spcBef>
              <a:spcAft>
                <a:spcPts val="0"/>
              </a:spcAft>
              <a:buNone/>
            </a:pPr>
            <a:r>
              <a:rPr lang="es-AR" sz="1700">
                <a:latin typeface="Rajdhani"/>
                <a:ea typeface="Rajdhani"/>
                <a:cs typeface="Rajdhani"/>
                <a:sym typeface="Rajdhani"/>
              </a:rPr>
              <a:t>¿Qué relación podemos considerar en </a:t>
            </a:r>
            <a:r>
              <a:rPr lang="es-AR" sz="1700">
                <a:latin typeface="Rajdhani"/>
                <a:ea typeface="Rajdhani"/>
                <a:cs typeface="Rajdhani"/>
                <a:sym typeface="Rajdhani"/>
              </a:rPr>
              <a:t>cuanto</a:t>
            </a:r>
            <a:r>
              <a:rPr lang="es-AR" sz="1700">
                <a:latin typeface="Rajdhani"/>
                <a:ea typeface="Rajdhani"/>
                <a:cs typeface="Rajdhani"/>
                <a:sym typeface="Rajdhani"/>
              </a:rPr>
              <a:t> a la población e ingresos per </a:t>
            </a:r>
            <a:r>
              <a:rPr lang="es-AR" sz="1700">
                <a:latin typeface="Rajdhani"/>
                <a:ea typeface="Rajdhani"/>
                <a:cs typeface="Rajdhani"/>
                <a:sym typeface="Rajdhani"/>
              </a:rPr>
              <a:t>cápita</a:t>
            </a:r>
            <a:r>
              <a:rPr lang="es-AR" sz="1700">
                <a:latin typeface="Rajdhani"/>
                <a:ea typeface="Rajdhani"/>
                <a:cs typeface="Rajdhani"/>
                <a:sym typeface="Rajdhani"/>
              </a:rPr>
              <a:t> de los países? </a:t>
            </a:r>
            <a:endParaRPr sz="1700">
              <a:latin typeface="Rajdhani"/>
              <a:ea typeface="Rajdhani"/>
              <a:cs typeface="Rajdhani"/>
              <a:sym typeface="Rajdhani"/>
            </a:endParaRPr>
          </a:p>
          <a:p>
            <a:pPr indent="0" lvl="0" marL="0" rtl="0" algn="l">
              <a:spcBef>
                <a:spcPts val="0"/>
              </a:spcBef>
              <a:spcAft>
                <a:spcPts val="0"/>
              </a:spcAft>
              <a:buNone/>
            </a:pPr>
            <a:r>
              <a:rPr lang="es-AR" sz="1700">
                <a:latin typeface="Rajdhani"/>
                <a:ea typeface="Rajdhani"/>
                <a:cs typeface="Rajdhani"/>
                <a:sym typeface="Rajdhani"/>
              </a:rPr>
              <a:t>¿En qué regiones conviene enfocarse?</a:t>
            </a:r>
            <a:endParaRPr sz="1700">
              <a:latin typeface="Rajdhani"/>
              <a:ea typeface="Rajdhani"/>
              <a:cs typeface="Rajdhani"/>
              <a:sym typeface="Rajdhani"/>
            </a:endParaRPr>
          </a:p>
          <a:p>
            <a:pPr indent="0" lvl="0" marL="0" rtl="0" algn="l">
              <a:spcBef>
                <a:spcPts val="0"/>
              </a:spcBef>
              <a:spcAft>
                <a:spcPts val="0"/>
              </a:spcAft>
              <a:buNone/>
            </a:pPr>
            <a:r>
              <a:rPr lang="es-AR" sz="1700">
                <a:latin typeface="Rajdhani"/>
                <a:ea typeface="Rajdhani"/>
                <a:cs typeface="Rajdhani"/>
                <a:sym typeface="Rajdhani"/>
              </a:rPr>
              <a:t>¿Podemos determinar algo con respecto a los rangos etarios u otras características demográficas?</a:t>
            </a:r>
            <a:endParaRPr sz="1700">
              <a:latin typeface="Rajdhani"/>
              <a:ea typeface="Rajdhani"/>
              <a:cs typeface="Rajdhani"/>
              <a:sym typeface="Rajdhani"/>
            </a:endParaRPr>
          </a:p>
          <a:p>
            <a:pPr indent="0" lvl="0" marL="0" rtl="0" algn="l">
              <a:spcBef>
                <a:spcPts val="0"/>
              </a:spcBef>
              <a:spcAft>
                <a:spcPts val="0"/>
              </a:spcAft>
              <a:buNone/>
            </a:pPr>
            <a:r>
              <a:rPr lang="es-AR" sz="1700">
                <a:latin typeface="Rajdhani"/>
                <a:ea typeface="Rajdhani"/>
                <a:cs typeface="Rajdhani"/>
                <a:sym typeface="Rajdhani"/>
              </a:rPr>
              <a:t>¿Podemos estimar las ventas de los juegos actuales o al menos de una categoría? Shooters por ejemplo.</a:t>
            </a:r>
            <a:endParaRPr sz="1700">
              <a:latin typeface="Rajdhani"/>
              <a:ea typeface="Rajdhani"/>
              <a:cs typeface="Rajdhani"/>
              <a:sym typeface="Rajdhani"/>
            </a:endParaRPr>
          </a:p>
          <a:p>
            <a:pPr indent="0" lvl="0" marL="0" rtl="0" algn="l">
              <a:spcBef>
                <a:spcPts val="0"/>
              </a:spcBef>
              <a:spcAft>
                <a:spcPts val="0"/>
              </a:spcAft>
              <a:buNone/>
            </a:pPr>
            <a:r>
              <a:t/>
            </a:r>
            <a:endParaRPr sz="1700">
              <a:latin typeface="Rajdhani"/>
              <a:ea typeface="Rajdhani"/>
              <a:cs typeface="Rajdhani"/>
              <a:sym typeface="Rajdhani"/>
            </a:endParaRPr>
          </a:p>
          <a:p>
            <a:pPr indent="0" lvl="0" marL="0" rtl="0" algn="l">
              <a:spcBef>
                <a:spcPts val="0"/>
              </a:spcBef>
              <a:spcAft>
                <a:spcPts val="0"/>
              </a:spcAft>
              <a:buNone/>
            </a:pPr>
            <a:r>
              <a:t/>
            </a:r>
            <a:endParaRPr sz="1700">
              <a:latin typeface="Rajdhani"/>
              <a:ea typeface="Rajdhani"/>
              <a:cs typeface="Rajdhani"/>
              <a:sym typeface="Rajdhani"/>
            </a:endParaRPr>
          </a:p>
          <a:p>
            <a:pPr indent="0" lvl="0" marL="0" rtl="0" algn="l">
              <a:spcBef>
                <a:spcPts val="0"/>
              </a:spcBef>
              <a:spcAft>
                <a:spcPts val="0"/>
              </a:spcAft>
              <a:buNone/>
            </a:pPr>
            <a:r>
              <a:t/>
            </a:r>
            <a:endParaRPr sz="1700">
              <a:latin typeface="Rajdhani"/>
              <a:ea typeface="Rajdhani"/>
              <a:cs typeface="Rajdhani"/>
              <a:sym typeface="Rajdhani"/>
            </a:endParaRPr>
          </a:p>
        </p:txBody>
      </p:sp>
      <p:pic>
        <p:nvPicPr>
          <p:cNvPr id="968" name="Google Shape;968;p100"/>
          <p:cNvPicPr preferRelativeResize="0"/>
          <p:nvPr/>
        </p:nvPicPr>
        <p:blipFill rotWithShape="1">
          <a:blip r:embed="rId3">
            <a:alphaModFix/>
          </a:blip>
          <a:srcRect b="0" l="0" r="0" t="0"/>
          <a:stretch/>
        </p:blipFill>
        <p:spPr>
          <a:xfrm>
            <a:off x="7739400" y="3429990"/>
            <a:ext cx="1293839" cy="1293839"/>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3" name="Shape 973"/>
        <p:cNvGrpSpPr/>
        <p:nvPr/>
      </p:nvGrpSpPr>
      <p:grpSpPr>
        <a:xfrm>
          <a:off x="0" y="0"/>
          <a:ext cx="0" cy="0"/>
          <a:chOff x="0" y="0"/>
          <a:chExt cx="0" cy="0"/>
        </a:xfrm>
      </p:grpSpPr>
      <p:sp>
        <p:nvSpPr>
          <p:cNvPr id="974" name="Google Shape;974;p101"/>
          <p:cNvSpPr txBox="1"/>
          <p:nvPr>
            <p:ph type="title"/>
          </p:nvPr>
        </p:nvSpPr>
        <p:spPr>
          <a:xfrm>
            <a:off x="256500" y="141725"/>
            <a:ext cx="7452900" cy="977400"/>
          </a:xfrm>
          <a:prstGeom prst="rect">
            <a:avLst/>
          </a:prstGeom>
          <a:noFill/>
          <a:ln>
            <a:noFill/>
          </a:ln>
        </p:spPr>
        <p:txBody>
          <a:bodyPr anchorCtr="0" anchor="ctr" bIns="88375" lIns="88375" spcFirstLastPara="1" rIns="88375" wrap="square" tIns="88375">
            <a:noAutofit/>
          </a:bodyPr>
          <a:lstStyle/>
          <a:p>
            <a:pPr indent="0" lvl="0" marL="0" rtl="0" algn="l">
              <a:lnSpc>
                <a:spcPct val="100000"/>
              </a:lnSpc>
              <a:spcBef>
                <a:spcPts val="0"/>
              </a:spcBef>
              <a:spcAft>
                <a:spcPts val="0"/>
              </a:spcAft>
              <a:buSzPts val="1400"/>
              <a:buNone/>
            </a:pPr>
            <a:r>
              <a:rPr lang="es-AR"/>
              <a:t>Fuentes de Datos</a:t>
            </a:r>
            <a:endParaRPr/>
          </a:p>
        </p:txBody>
      </p:sp>
      <p:sp>
        <p:nvSpPr>
          <p:cNvPr id="975" name="Google Shape;975;p101"/>
          <p:cNvSpPr txBox="1"/>
          <p:nvPr/>
        </p:nvSpPr>
        <p:spPr>
          <a:xfrm>
            <a:off x="125175" y="1258225"/>
            <a:ext cx="7942800" cy="30843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s-AR"/>
              <a:t>1 Indicadores_del_desarrollo_humano_mundial Banco Mundial</a:t>
            </a:r>
            <a:r>
              <a:rPr b="1" lang="es-AR"/>
              <a:t> </a:t>
            </a:r>
            <a:r>
              <a:rPr lang="es-AR"/>
              <a:t>Indicadores de desarrollo humano. Incluye metadatos</a:t>
            </a:r>
            <a:r>
              <a:rPr lang="es-AR"/>
              <a:t>.</a:t>
            </a:r>
            <a:endParaRPr/>
          </a:p>
          <a:p>
            <a:pPr indent="0" lvl="0" marL="0" rtl="0" algn="l">
              <a:spcBef>
                <a:spcPts val="0"/>
              </a:spcBef>
              <a:spcAft>
                <a:spcPts val="0"/>
              </a:spcAft>
              <a:buNone/>
            </a:pPr>
            <a:r>
              <a:t/>
            </a:r>
            <a:endParaRPr/>
          </a:p>
          <a:p>
            <a:pPr indent="0" lvl="0" marL="0" rtl="0" algn="l">
              <a:spcBef>
                <a:spcPts val="0"/>
              </a:spcBef>
              <a:spcAft>
                <a:spcPts val="0"/>
              </a:spcAft>
              <a:buNone/>
            </a:pPr>
            <a:r>
              <a:rPr b="1" lang="es-AR">
                <a:solidFill>
                  <a:schemeClr val="dk1"/>
                </a:solidFill>
              </a:rPr>
              <a:t>2 Console_sales</a:t>
            </a:r>
            <a:r>
              <a:rPr b="1" lang="es-AR">
                <a:solidFill>
                  <a:schemeClr val="dk1"/>
                </a:solidFill>
              </a:rPr>
              <a:t> </a:t>
            </a:r>
            <a:r>
              <a:rPr lang="es-AR">
                <a:solidFill>
                  <a:schemeClr val="dk1"/>
                </a:solidFill>
              </a:rPr>
              <a:t>Reporte de ventas anuales de consolas. por marca y modelo.</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es-AR">
                <a:solidFill>
                  <a:schemeClr val="dk1"/>
                </a:solidFill>
              </a:rPr>
              <a:t>3 </a:t>
            </a:r>
            <a:r>
              <a:rPr b="1" lang="es-AR">
                <a:solidFill>
                  <a:schemeClr val="dk1"/>
                </a:solidFill>
              </a:rPr>
              <a:t>Juegos en steam.</a:t>
            </a:r>
            <a:r>
              <a:rPr b="1" lang="es-AR">
                <a:solidFill>
                  <a:schemeClr val="dk1"/>
                </a:solidFill>
              </a:rPr>
              <a:t> </a:t>
            </a:r>
            <a:r>
              <a:rPr lang="es-AR">
                <a:solidFill>
                  <a:schemeClr val="dk1"/>
                </a:solidFill>
              </a:rPr>
              <a:t>Reporte con estadísticas de uso de juegos en Steam. Incluye recomendaciones  tiempo de uso, etc.</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es-AR">
                <a:solidFill>
                  <a:schemeClr val="dk1"/>
                </a:solidFill>
              </a:rPr>
              <a:t>4. Video Games Sales</a:t>
            </a:r>
            <a:r>
              <a:rPr b="1" lang="es-AR">
                <a:solidFill>
                  <a:schemeClr val="dk1"/>
                </a:solidFill>
              </a:rPr>
              <a:t> </a:t>
            </a:r>
            <a:r>
              <a:rPr lang="es-AR">
                <a:solidFill>
                  <a:schemeClr val="dk1"/>
                </a:solidFill>
              </a:rPr>
              <a:t>Reporte de ventas por Video Juego y Plataforma. Incluye ranking y apertura por mercados (NA, EU, Japón y Global).</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976" name="Google Shape;976;p101"/>
          <p:cNvPicPr preferRelativeResize="0"/>
          <p:nvPr/>
        </p:nvPicPr>
        <p:blipFill rotWithShape="1">
          <a:blip r:embed="rId3">
            <a:alphaModFix/>
          </a:blip>
          <a:srcRect b="0" l="0" r="0" t="0"/>
          <a:stretch/>
        </p:blipFill>
        <p:spPr>
          <a:xfrm>
            <a:off x="7735625" y="3551198"/>
            <a:ext cx="1172632" cy="1172632"/>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3" name="Shape 603"/>
        <p:cNvGrpSpPr/>
        <p:nvPr/>
      </p:nvGrpSpPr>
      <p:grpSpPr>
        <a:xfrm>
          <a:off x="0" y="0"/>
          <a:ext cx="0" cy="0"/>
          <a:chOff x="0" y="0"/>
          <a:chExt cx="0" cy="0"/>
        </a:xfrm>
      </p:grpSpPr>
      <p:sp>
        <p:nvSpPr>
          <p:cNvPr id="604" name="Google Shape;604;p57"/>
          <p:cNvSpPr txBox="1"/>
          <p:nvPr>
            <p:ph type="title"/>
          </p:nvPr>
        </p:nvSpPr>
        <p:spPr>
          <a:xfrm>
            <a:off x="4861025" y="1369675"/>
            <a:ext cx="4173600" cy="28602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s-AR" sz="4800"/>
              <a:t>¿Cómo vamos a elegir el Proyecto Integrador Final?</a:t>
            </a:r>
            <a:endParaRPr sz="4800"/>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1" name="Shape 981"/>
        <p:cNvGrpSpPr/>
        <p:nvPr/>
      </p:nvGrpSpPr>
      <p:grpSpPr>
        <a:xfrm>
          <a:off x="0" y="0"/>
          <a:ext cx="0" cy="0"/>
          <a:chOff x="0" y="0"/>
          <a:chExt cx="0" cy="0"/>
        </a:xfrm>
      </p:grpSpPr>
      <p:sp>
        <p:nvSpPr>
          <p:cNvPr id="982" name="Google Shape;982;p102"/>
          <p:cNvSpPr txBox="1"/>
          <p:nvPr>
            <p:ph type="title"/>
          </p:nvPr>
        </p:nvSpPr>
        <p:spPr>
          <a:xfrm>
            <a:off x="4342475" y="988675"/>
            <a:ext cx="4414200" cy="2860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AR" sz="4900">
                <a:solidFill>
                  <a:schemeClr val="lt1"/>
                </a:solidFill>
              </a:rPr>
              <a:t>7</a:t>
            </a:r>
            <a:r>
              <a:rPr lang="es-AR" sz="4900">
                <a:solidFill>
                  <a:schemeClr val="lt1"/>
                </a:solidFill>
              </a:rPr>
              <a:t>. Violencia de  Género</a:t>
            </a:r>
            <a:endParaRPr b="0" sz="3900">
              <a:solidFill>
                <a:schemeClr val="lt1"/>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7" name="Shape 987"/>
        <p:cNvGrpSpPr/>
        <p:nvPr/>
      </p:nvGrpSpPr>
      <p:grpSpPr>
        <a:xfrm>
          <a:off x="0" y="0"/>
          <a:ext cx="0" cy="0"/>
          <a:chOff x="0" y="0"/>
          <a:chExt cx="0" cy="0"/>
        </a:xfrm>
      </p:grpSpPr>
      <p:sp>
        <p:nvSpPr>
          <p:cNvPr id="988" name="Google Shape;988;p103"/>
          <p:cNvSpPr txBox="1"/>
          <p:nvPr/>
        </p:nvSpPr>
        <p:spPr>
          <a:xfrm>
            <a:off x="0" y="1228975"/>
            <a:ext cx="8819100" cy="2568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rPr lang="es-AR" sz="2000">
                <a:latin typeface="Rajdhani"/>
                <a:ea typeface="Rajdhani"/>
                <a:cs typeface="Rajdhani"/>
                <a:sym typeface="Rajdhani"/>
              </a:rPr>
              <a:t>El primer objetivo que se busca con el análisis de los datos seleccionados es un objetivo de tipo descriptivo para entender el estado de situación de las denuncias por violencia familiar y sexual realizadas a través de la línea 137 (perfiles de víctimas, relación con el agresor, formas de violencia más usuales, etc.). </a:t>
            </a:r>
            <a:endParaRPr sz="2000">
              <a:latin typeface="Rajdhani"/>
              <a:ea typeface="Rajdhani"/>
              <a:cs typeface="Rajdhani"/>
              <a:sym typeface="Rajdhani"/>
            </a:endParaRPr>
          </a:p>
          <a:p>
            <a:pPr indent="0" lvl="0" marL="0" marR="0" rtl="0" algn="l">
              <a:lnSpc>
                <a:spcPct val="100000"/>
              </a:lnSpc>
              <a:spcBef>
                <a:spcPts val="0"/>
              </a:spcBef>
              <a:spcAft>
                <a:spcPts val="0"/>
              </a:spcAft>
              <a:buClr>
                <a:srgbClr val="000000"/>
              </a:buClr>
              <a:buSzPts val="2000"/>
              <a:buFont typeface="Arial"/>
              <a:buNone/>
            </a:pPr>
            <a:r>
              <a:rPr lang="es-AR" sz="2000">
                <a:latin typeface="Rajdhani"/>
                <a:ea typeface="Rajdhani"/>
                <a:cs typeface="Rajdhani"/>
                <a:sym typeface="Rajdhani"/>
              </a:rPr>
              <a:t>En base al análisis descriptivo encontrar tendencias o segmentos que ayuden a identificar patrones comunes.</a:t>
            </a:r>
            <a:endParaRPr sz="2000">
              <a:latin typeface="Rajdhani"/>
              <a:ea typeface="Rajdhani"/>
              <a:cs typeface="Rajdhani"/>
              <a:sym typeface="Rajdhani"/>
            </a:endParaRPr>
          </a:p>
          <a:p>
            <a:pPr indent="0" lvl="0" marL="0" marR="0" rtl="0" algn="l">
              <a:lnSpc>
                <a:spcPct val="100000"/>
              </a:lnSpc>
              <a:spcBef>
                <a:spcPts val="0"/>
              </a:spcBef>
              <a:spcAft>
                <a:spcPts val="0"/>
              </a:spcAft>
              <a:buClr>
                <a:srgbClr val="000000"/>
              </a:buClr>
              <a:buSzPts val="2000"/>
              <a:buFont typeface="Arial"/>
              <a:buNone/>
            </a:pPr>
            <a:r>
              <a:t/>
            </a:r>
            <a:endParaRPr sz="2000">
              <a:latin typeface="Rajdhani"/>
              <a:ea typeface="Rajdhani"/>
              <a:cs typeface="Rajdhani"/>
              <a:sym typeface="Rajdhani"/>
            </a:endParaRPr>
          </a:p>
          <a:p>
            <a:pPr indent="0" lvl="0" marL="0" marR="0" rtl="0" algn="l">
              <a:lnSpc>
                <a:spcPct val="100000"/>
              </a:lnSpc>
              <a:spcBef>
                <a:spcPts val="0"/>
              </a:spcBef>
              <a:spcAft>
                <a:spcPts val="0"/>
              </a:spcAft>
              <a:buClr>
                <a:srgbClr val="000000"/>
              </a:buClr>
              <a:buSzPts val="1400"/>
              <a:buFont typeface="Arial"/>
              <a:buNone/>
            </a:pPr>
            <a:r>
              <a:t/>
            </a:r>
            <a:endParaRPr i="0" sz="2000" u="none" cap="none" strike="noStrike">
              <a:solidFill>
                <a:srgbClr val="000000"/>
              </a:solidFill>
              <a:latin typeface="Rajdhani"/>
              <a:ea typeface="Rajdhani"/>
              <a:cs typeface="Rajdhani"/>
              <a:sym typeface="Rajdhani"/>
            </a:endParaRPr>
          </a:p>
        </p:txBody>
      </p:sp>
      <p:sp>
        <p:nvSpPr>
          <p:cNvPr id="989" name="Google Shape;989;p103"/>
          <p:cNvSpPr txBox="1"/>
          <p:nvPr>
            <p:ph type="title"/>
          </p:nvPr>
        </p:nvSpPr>
        <p:spPr>
          <a:xfrm>
            <a:off x="256500" y="141725"/>
            <a:ext cx="7452900" cy="977400"/>
          </a:xfrm>
          <a:prstGeom prst="rect">
            <a:avLst/>
          </a:prstGeom>
          <a:noFill/>
          <a:ln>
            <a:noFill/>
          </a:ln>
        </p:spPr>
        <p:txBody>
          <a:bodyPr anchorCtr="0" anchor="ctr" bIns="88375" lIns="88375" spcFirstLastPara="1" rIns="88375" wrap="square" tIns="88375">
            <a:noAutofit/>
          </a:bodyPr>
          <a:lstStyle/>
          <a:p>
            <a:pPr indent="0" lvl="0" marL="0" rtl="0" algn="l">
              <a:lnSpc>
                <a:spcPct val="100000"/>
              </a:lnSpc>
              <a:spcBef>
                <a:spcPts val="0"/>
              </a:spcBef>
              <a:spcAft>
                <a:spcPts val="0"/>
              </a:spcAft>
              <a:buSzPts val="1400"/>
              <a:buNone/>
            </a:pPr>
            <a:r>
              <a:rPr lang="es-AR"/>
              <a:t>Objetivos</a:t>
            </a:r>
            <a:endParaRPr/>
          </a:p>
        </p:txBody>
      </p:sp>
      <p:pic>
        <p:nvPicPr>
          <p:cNvPr id="990" name="Google Shape;990;p103"/>
          <p:cNvPicPr preferRelativeResize="0"/>
          <p:nvPr/>
        </p:nvPicPr>
        <p:blipFill rotWithShape="1">
          <a:blip r:embed="rId3">
            <a:alphaModFix/>
          </a:blip>
          <a:srcRect b="0" l="0" r="0" t="0"/>
          <a:stretch/>
        </p:blipFill>
        <p:spPr>
          <a:xfrm>
            <a:off x="7891800" y="3429990"/>
            <a:ext cx="1293839" cy="1293839"/>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5" name="Shape 995"/>
        <p:cNvGrpSpPr/>
        <p:nvPr/>
      </p:nvGrpSpPr>
      <p:grpSpPr>
        <a:xfrm>
          <a:off x="0" y="0"/>
          <a:ext cx="0" cy="0"/>
          <a:chOff x="0" y="0"/>
          <a:chExt cx="0" cy="0"/>
        </a:xfrm>
      </p:grpSpPr>
      <p:sp>
        <p:nvSpPr>
          <p:cNvPr id="996" name="Google Shape;996;p104"/>
          <p:cNvSpPr txBox="1"/>
          <p:nvPr>
            <p:ph type="title"/>
          </p:nvPr>
        </p:nvSpPr>
        <p:spPr>
          <a:xfrm>
            <a:off x="256500" y="141725"/>
            <a:ext cx="7452900" cy="977400"/>
          </a:xfrm>
          <a:prstGeom prst="rect">
            <a:avLst/>
          </a:prstGeom>
          <a:noFill/>
          <a:ln>
            <a:noFill/>
          </a:ln>
        </p:spPr>
        <p:txBody>
          <a:bodyPr anchorCtr="0" anchor="ctr" bIns="88375" lIns="88375" spcFirstLastPara="1" rIns="88375" wrap="square" tIns="88375">
            <a:noAutofit/>
          </a:bodyPr>
          <a:lstStyle/>
          <a:p>
            <a:pPr indent="0" lvl="0" marL="0" rtl="0" algn="l">
              <a:lnSpc>
                <a:spcPct val="100000"/>
              </a:lnSpc>
              <a:spcBef>
                <a:spcPts val="0"/>
              </a:spcBef>
              <a:spcAft>
                <a:spcPts val="0"/>
              </a:spcAft>
              <a:buSzPts val="1400"/>
              <a:buNone/>
            </a:pPr>
            <a:r>
              <a:rPr lang="es-AR"/>
              <a:t>Preguntas</a:t>
            </a:r>
            <a:endParaRPr/>
          </a:p>
        </p:txBody>
      </p:sp>
      <p:sp>
        <p:nvSpPr>
          <p:cNvPr id="997" name="Google Shape;997;p104"/>
          <p:cNvSpPr txBox="1"/>
          <p:nvPr/>
        </p:nvSpPr>
        <p:spPr>
          <a:xfrm>
            <a:off x="170700" y="1308625"/>
            <a:ext cx="8272800" cy="3300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s-AR" sz="1700">
                <a:solidFill>
                  <a:schemeClr val="dk1"/>
                </a:solidFill>
                <a:latin typeface="Rajdhani"/>
                <a:ea typeface="Rajdhani"/>
                <a:cs typeface="Rajdhani"/>
                <a:sym typeface="Rajdhani"/>
              </a:rPr>
              <a:t>¿Cómo es la Distribución de los llamados en el territorio nacional (por provincia)?</a:t>
            </a:r>
            <a:endParaRPr sz="1700">
              <a:solidFill>
                <a:schemeClr val="dk1"/>
              </a:solidFill>
              <a:latin typeface="Rajdhani"/>
              <a:ea typeface="Rajdhani"/>
              <a:cs typeface="Rajdhani"/>
              <a:sym typeface="Rajdhani"/>
            </a:endParaRPr>
          </a:p>
          <a:p>
            <a:pPr indent="0" lvl="0" marL="0" rtl="0" algn="l">
              <a:spcBef>
                <a:spcPts val="0"/>
              </a:spcBef>
              <a:spcAft>
                <a:spcPts val="0"/>
              </a:spcAft>
              <a:buNone/>
            </a:pPr>
            <a:r>
              <a:rPr lang="es-AR" sz="1700">
                <a:solidFill>
                  <a:schemeClr val="dk1"/>
                </a:solidFill>
                <a:latin typeface="Rajdhani"/>
                <a:ea typeface="Rajdhani"/>
                <a:cs typeface="Rajdhani"/>
                <a:sym typeface="Rajdhani"/>
              </a:rPr>
              <a:t>¿Cómo es la </a:t>
            </a:r>
            <a:r>
              <a:rPr lang="es-AR" sz="1700">
                <a:solidFill>
                  <a:schemeClr val="dk1"/>
                </a:solidFill>
                <a:latin typeface="Rajdhani"/>
                <a:ea typeface="Rajdhani"/>
                <a:cs typeface="Rajdhani"/>
                <a:sym typeface="Rajdhani"/>
              </a:rPr>
              <a:t>Distribución de los llamados según género y edad?</a:t>
            </a:r>
            <a:endParaRPr sz="1700">
              <a:solidFill>
                <a:schemeClr val="dk1"/>
              </a:solidFill>
              <a:latin typeface="Rajdhani"/>
              <a:ea typeface="Rajdhani"/>
              <a:cs typeface="Rajdhani"/>
              <a:sym typeface="Rajdhani"/>
            </a:endParaRPr>
          </a:p>
          <a:p>
            <a:pPr indent="0" lvl="0" marL="0" rtl="0" algn="l">
              <a:spcBef>
                <a:spcPts val="0"/>
              </a:spcBef>
              <a:spcAft>
                <a:spcPts val="0"/>
              </a:spcAft>
              <a:buNone/>
            </a:pPr>
            <a:r>
              <a:rPr lang="es-AR" sz="1700">
                <a:solidFill>
                  <a:schemeClr val="dk1"/>
                </a:solidFill>
                <a:latin typeface="Rajdhani"/>
                <a:ea typeface="Rajdhani"/>
                <a:cs typeface="Rajdhani"/>
                <a:sym typeface="Rajdhani"/>
              </a:rPr>
              <a:t>¿Cómo es la </a:t>
            </a:r>
            <a:r>
              <a:rPr lang="es-AR" sz="1700">
                <a:solidFill>
                  <a:schemeClr val="dk1"/>
                </a:solidFill>
                <a:latin typeface="Rajdhani"/>
                <a:ea typeface="Rajdhani"/>
                <a:cs typeface="Rajdhani"/>
                <a:sym typeface="Rajdhani"/>
              </a:rPr>
              <a:t>Distribución de llamados según fecha y según hora?</a:t>
            </a:r>
            <a:endParaRPr sz="1700">
              <a:solidFill>
                <a:schemeClr val="dk1"/>
              </a:solidFill>
              <a:latin typeface="Rajdhani"/>
              <a:ea typeface="Rajdhani"/>
              <a:cs typeface="Rajdhani"/>
              <a:sym typeface="Rajdhani"/>
            </a:endParaRPr>
          </a:p>
          <a:p>
            <a:pPr indent="0" lvl="0" marL="0" rtl="0" algn="l">
              <a:spcBef>
                <a:spcPts val="0"/>
              </a:spcBef>
              <a:spcAft>
                <a:spcPts val="0"/>
              </a:spcAft>
              <a:buNone/>
            </a:pPr>
            <a:r>
              <a:rPr lang="es-AR" sz="1700">
                <a:solidFill>
                  <a:schemeClr val="dk1"/>
                </a:solidFill>
                <a:latin typeface="Rajdhani"/>
                <a:ea typeface="Rajdhani"/>
                <a:cs typeface="Rajdhani"/>
                <a:sym typeface="Rajdhani"/>
              </a:rPr>
              <a:t>¿Cómo es el </a:t>
            </a:r>
            <a:r>
              <a:rPr lang="es-AR" sz="1700">
                <a:solidFill>
                  <a:schemeClr val="dk1"/>
                </a:solidFill>
                <a:latin typeface="Rajdhani"/>
                <a:ea typeface="Rajdhani"/>
                <a:cs typeface="Rajdhani"/>
                <a:sym typeface="Rajdhani"/>
              </a:rPr>
              <a:t>Perfil del llamante y si es la propia víctima o no?</a:t>
            </a:r>
            <a:endParaRPr sz="1700">
              <a:solidFill>
                <a:schemeClr val="dk1"/>
              </a:solidFill>
              <a:latin typeface="Rajdhani"/>
              <a:ea typeface="Rajdhani"/>
              <a:cs typeface="Rajdhani"/>
              <a:sym typeface="Rajdhani"/>
            </a:endParaRPr>
          </a:p>
          <a:p>
            <a:pPr indent="0" lvl="0" marL="0" rtl="0" algn="l">
              <a:spcBef>
                <a:spcPts val="0"/>
              </a:spcBef>
              <a:spcAft>
                <a:spcPts val="0"/>
              </a:spcAft>
              <a:buNone/>
            </a:pPr>
            <a:r>
              <a:rPr lang="es-AR" sz="1700">
                <a:solidFill>
                  <a:schemeClr val="dk1"/>
                </a:solidFill>
                <a:latin typeface="Rajdhani"/>
                <a:ea typeface="Rajdhani"/>
                <a:cs typeface="Rajdhani"/>
                <a:sym typeface="Rajdhani"/>
              </a:rPr>
              <a:t>Porcentaje de denuncias de casos judicializados</a:t>
            </a:r>
            <a:endParaRPr sz="1700">
              <a:solidFill>
                <a:schemeClr val="dk1"/>
              </a:solidFill>
              <a:latin typeface="Rajdhani"/>
              <a:ea typeface="Rajdhani"/>
              <a:cs typeface="Rajdhani"/>
              <a:sym typeface="Rajdhani"/>
            </a:endParaRPr>
          </a:p>
          <a:p>
            <a:pPr indent="0" lvl="0" marL="0" rtl="0" algn="l">
              <a:spcBef>
                <a:spcPts val="0"/>
              </a:spcBef>
              <a:spcAft>
                <a:spcPts val="0"/>
              </a:spcAft>
              <a:buNone/>
            </a:pPr>
            <a:r>
              <a:rPr lang="es-AR" sz="1700">
                <a:solidFill>
                  <a:schemeClr val="dk1"/>
                </a:solidFill>
                <a:latin typeface="Rajdhani"/>
                <a:ea typeface="Rajdhani"/>
                <a:cs typeface="Rajdhani"/>
                <a:sym typeface="Rajdhani"/>
              </a:rPr>
              <a:t>¿Cómo es la </a:t>
            </a:r>
            <a:r>
              <a:rPr lang="es-AR" sz="1700">
                <a:solidFill>
                  <a:schemeClr val="dk1"/>
                </a:solidFill>
                <a:latin typeface="Rajdhani"/>
                <a:ea typeface="Rajdhani"/>
                <a:cs typeface="Rajdhani"/>
                <a:sym typeface="Rajdhani"/>
              </a:rPr>
              <a:t>Distribución de casos según lugar donde ocurrió el hecho?</a:t>
            </a:r>
            <a:endParaRPr sz="1700">
              <a:solidFill>
                <a:schemeClr val="dk1"/>
              </a:solidFill>
              <a:latin typeface="Rajdhani"/>
              <a:ea typeface="Rajdhani"/>
              <a:cs typeface="Rajdhani"/>
              <a:sym typeface="Rajdhani"/>
            </a:endParaRPr>
          </a:p>
          <a:p>
            <a:pPr indent="0" lvl="0" marL="0" rtl="0" algn="l">
              <a:spcBef>
                <a:spcPts val="0"/>
              </a:spcBef>
              <a:spcAft>
                <a:spcPts val="0"/>
              </a:spcAft>
              <a:buNone/>
            </a:pPr>
            <a:r>
              <a:rPr lang="es-AR" sz="1700">
                <a:solidFill>
                  <a:schemeClr val="dk1"/>
                </a:solidFill>
                <a:latin typeface="Rajdhani"/>
                <a:ea typeface="Rajdhani"/>
                <a:cs typeface="Rajdhani"/>
                <a:sym typeface="Rajdhani"/>
              </a:rPr>
              <a:t>¿Perfil de las víctimas?</a:t>
            </a:r>
            <a:endParaRPr sz="1700">
              <a:solidFill>
                <a:schemeClr val="dk1"/>
              </a:solidFill>
              <a:latin typeface="Rajdhani"/>
              <a:ea typeface="Rajdhani"/>
              <a:cs typeface="Rajdhani"/>
              <a:sym typeface="Rajdhani"/>
            </a:endParaRPr>
          </a:p>
          <a:p>
            <a:pPr indent="0" lvl="0" marL="0" rtl="0" algn="l">
              <a:spcBef>
                <a:spcPts val="0"/>
              </a:spcBef>
              <a:spcAft>
                <a:spcPts val="0"/>
              </a:spcAft>
              <a:buNone/>
            </a:pPr>
            <a:r>
              <a:rPr lang="es-AR" sz="1700">
                <a:solidFill>
                  <a:schemeClr val="dk1"/>
                </a:solidFill>
                <a:latin typeface="Rajdhani"/>
                <a:ea typeface="Rajdhani"/>
                <a:cs typeface="Rajdhani"/>
                <a:sym typeface="Rajdhani"/>
              </a:rPr>
              <a:t>¿Vínculo de la víctima con el agresor (según género, edad)?</a:t>
            </a:r>
            <a:endParaRPr sz="1700">
              <a:solidFill>
                <a:schemeClr val="dk1"/>
              </a:solidFill>
              <a:latin typeface="Rajdhani"/>
              <a:ea typeface="Rajdhani"/>
              <a:cs typeface="Rajdhani"/>
              <a:sym typeface="Rajdhani"/>
            </a:endParaRPr>
          </a:p>
          <a:p>
            <a:pPr indent="0" lvl="0" marL="0" rtl="0" algn="l">
              <a:spcBef>
                <a:spcPts val="0"/>
              </a:spcBef>
              <a:spcAft>
                <a:spcPts val="0"/>
              </a:spcAft>
              <a:buNone/>
            </a:pPr>
            <a:r>
              <a:rPr lang="es-AR" sz="1700">
                <a:solidFill>
                  <a:schemeClr val="dk1"/>
                </a:solidFill>
                <a:latin typeface="Rajdhani"/>
                <a:ea typeface="Rajdhani"/>
                <a:cs typeface="Rajdhani"/>
                <a:sym typeface="Rajdhani"/>
              </a:rPr>
              <a:t>¿Tipos de violencia/características del abuso (según género, edad, vínculo, etc.)?</a:t>
            </a:r>
            <a:endParaRPr sz="1700">
              <a:solidFill>
                <a:schemeClr val="dk1"/>
              </a:solidFill>
              <a:latin typeface="Rajdhani"/>
              <a:ea typeface="Rajdhani"/>
              <a:cs typeface="Rajdhani"/>
              <a:sym typeface="Rajdhani"/>
            </a:endParaRPr>
          </a:p>
          <a:p>
            <a:pPr indent="0" lvl="0" marL="0" rtl="0" algn="l">
              <a:spcBef>
                <a:spcPts val="0"/>
              </a:spcBef>
              <a:spcAft>
                <a:spcPts val="0"/>
              </a:spcAft>
              <a:buNone/>
            </a:pPr>
            <a:r>
              <a:rPr lang="es-AR" sz="1700">
                <a:solidFill>
                  <a:schemeClr val="dk1"/>
                </a:solidFill>
                <a:latin typeface="Rajdhani"/>
                <a:ea typeface="Rajdhani"/>
                <a:cs typeface="Rajdhani"/>
                <a:sym typeface="Rajdhani"/>
              </a:rPr>
              <a:t>¿Hay relación entre las denuncias y los casos observados de femicidios para detectar posibles acciones a realizar para mejorar la protección a la víctima y la asistencia a tiempo?</a:t>
            </a:r>
            <a:endParaRPr sz="1700">
              <a:solidFill>
                <a:schemeClr val="dk1"/>
              </a:solidFill>
              <a:latin typeface="Rajdhani"/>
              <a:ea typeface="Rajdhani"/>
              <a:cs typeface="Rajdhani"/>
              <a:sym typeface="Rajdhani"/>
            </a:endParaRPr>
          </a:p>
          <a:p>
            <a:pPr indent="0" lvl="0" marL="0" rtl="0" algn="l">
              <a:spcBef>
                <a:spcPts val="0"/>
              </a:spcBef>
              <a:spcAft>
                <a:spcPts val="0"/>
              </a:spcAft>
              <a:buNone/>
            </a:pPr>
            <a:r>
              <a:t/>
            </a:r>
            <a:endParaRPr sz="1700">
              <a:solidFill>
                <a:schemeClr val="dk1"/>
              </a:solidFill>
              <a:latin typeface="Rajdhani"/>
              <a:ea typeface="Rajdhani"/>
              <a:cs typeface="Rajdhani"/>
              <a:sym typeface="Rajdhani"/>
            </a:endParaRPr>
          </a:p>
          <a:p>
            <a:pPr indent="0" lvl="0" marL="0" rtl="0" algn="l">
              <a:spcBef>
                <a:spcPts val="0"/>
              </a:spcBef>
              <a:spcAft>
                <a:spcPts val="0"/>
              </a:spcAft>
              <a:buNone/>
            </a:pPr>
            <a:r>
              <a:t/>
            </a:r>
            <a:endParaRPr sz="1700">
              <a:latin typeface="Rajdhani"/>
              <a:ea typeface="Rajdhani"/>
              <a:cs typeface="Rajdhani"/>
              <a:sym typeface="Rajdhani"/>
            </a:endParaRPr>
          </a:p>
          <a:p>
            <a:pPr indent="0" lvl="0" marL="0" rtl="0" algn="l">
              <a:spcBef>
                <a:spcPts val="0"/>
              </a:spcBef>
              <a:spcAft>
                <a:spcPts val="0"/>
              </a:spcAft>
              <a:buNone/>
            </a:pPr>
            <a:r>
              <a:t/>
            </a:r>
            <a:endParaRPr sz="1700">
              <a:latin typeface="Rajdhani"/>
              <a:ea typeface="Rajdhani"/>
              <a:cs typeface="Rajdhani"/>
              <a:sym typeface="Rajdhani"/>
            </a:endParaRPr>
          </a:p>
          <a:p>
            <a:pPr indent="0" lvl="0" marL="0" rtl="0" algn="l">
              <a:spcBef>
                <a:spcPts val="0"/>
              </a:spcBef>
              <a:spcAft>
                <a:spcPts val="0"/>
              </a:spcAft>
              <a:buNone/>
            </a:pPr>
            <a:r>
              <a:t/>
            </a:r>
            <a:endParaRPr sz="1700">
              <a:latin typeface="Rajdhani"/>
              <a:ea typeface="Rajdhani"/>
              <a:cs typeface="Rajdhani"/>
              <a:sym typeface="Rajdhani"/>
            </a:endParaRPr>
          </a:p>
        </p:txBody>
      </p:sp>
      <p:pic>
        <p:nvPicPr>
          <p:cNvPr id="998" name="Google Shape;998;p104"/>
          <p:cNvPicPr preferRelativeResize="0"/>
          <p:nvPr/>
        </p:nvPicPr>
        <p:blipFill rotWithShape="1">
          <a:blip r:embed="rId3">
            <a:alphaModFix/>
          </a:blip>
          <a:srcRect b="0" l="0" r="0" t="0"/>
          <a:stretch/>
        </p:blipFill>
        <p:spPr>
          <a:xfrm>
            <a:off x="7739400" y="3429990"/>
            <a:ext cx="1293839" cy="1293839"/>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3" name="Shape 1003"/>
        <p:cNvGrpSpPr/>
        <p:nvPr/>
      </p:nvGrpSpPr>
      <p:grpSpPr>
        <a:xfrm>
          <a:off x="0" y="0"/>
          <a:ext cx="0" cy="0"/>
          <a:chOff x="0" y="0"/>
          <a:chExt cx="0" cy="0"/>
        </a:xfrm>
      </p:grpSpPr>
      <p:sp>
        <p:nvSpPr>
          <p:cNvPr id="1004" name="Google Shape;1004;p105"/>
          <p:cNvSpPr txBox="1"/>
          <p:nvPr>
            <p:ph type="title"/>
          </p:nvPr>
        </p:nvSpPr>
        <p:spPr>
          <a:xfrm>
            <a:off x="256500" y="141725"/>
            <a:ext cx="7452900" cy="977400"/>
          </a:xfrm>
          <a:prstGeom prst="rect">
            <a:avLst/>
          </a:prstGeom>
          <a:noFill/>
          <a:ln>
            <a:noFill/>
          </a:ln>
        </p:spPr>
        <p:txBody>
          <a:bodyPr anchorCtr="0" anchor="ctr" bIns="88375" lIns="88375" spcFirstLastPara="1" rIns="88375" wrap="square" tIns="88375">
            <a:noAutofit/>
          </a:bodyPr>
          <a:lstStyle/>
          <a:p>
            <a:pPr indent="0" lvl="0" marL="0" rtl="0" algn="l">
              <a:lnSpc>
                <a:spcPct val="100000"/>
              </a:lnSpc>
              <a:spcBef>
                <a:spcPts val="0"/>
              </a:spcBef>
              <a:spcAft>
                <a:spcPts val="0"/>
              </a:spcAft>
              <a:buSzPts val="1400"/>
              <a:buNone/>
            </a:pPr>
            <a:r>
              <a:rPr lang="es-AR"/>
              <a:t>Fuentes de Datos</a:t>
            </a:r>
            <a:endParaRPr/>
          </a:p>
        </p:txBody>
      </p:sp>
      <p:sp>
        <p:nvSpPr>
          <p:cNvPr id="1005" name="Google Shape;1005;p105"/>
          <p:cNvSpPr txBox="1"/>
          <p:nvPr/>
        </p:nvSpPr>
        <p:spPr>
          <a:xfrm>
            <a:off x="125175" y="1258225"/>
            <a:ext cx="7942800" cy="30843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s-AR" sz="1300">
                <a:solidFill>
                  <a:schemeClr val="dk1"/>
                </a:solidFill>
                <a:latin typeface="Rajdhani"/>
                <a:ea typeface="Rajdhani"/>
                <a:cs typeface="Rajdhani"/>
                <a:sym typeface="Rajdhani"/>
              </a:rPr>
              <a:t>La fuente de datos es el Portal de Datos Abiertos de la Justicia Argentina del Ministerio de Justicia y Derechos Humanos de la Nación (http://datos.jus.gob.ar/). Dentro de la sección de Datos de Justicia con Perspectiva de Género se encuentran:</a:t>
            </a:r>
            <a:endParaRPr sz="1300">
              <a:solidFill>
                <a:schemeClr val="dk1"/>
              </a:solidFill>
              <a:latin typeface="Rajdhani"/>
              <a:ea typeface="Rajdhani"/>
              <a:cs typeface="Rajdhani"/>
              <a:sym typeface="Rajdhani"/>
            </a:endParaRPr>
          </a:p>
          <a:p>
            <a:pPr indent="0" lvl="0" marL="0" rtl="0" algn="l">
              <a:spcBef>
                <a:spcPts val="0"/>
              </a:spcBef>
              <a:spcAft>
                <a:spcPts val="0"/>
              </a:spcAft>
              <a:buNone/>
            </a:pPr>
            <a:r>
              <a:rPr lang="es-AR" sz="1300">
                <a:solidFill>
                  <a:schemeClr val="dk1"/>
                </a:solidFill>
                <a:latin typeface="Rajdhani"/>
                <a:ea typeface="Rajdhani"/>
                <a:cs typeface="Rajdhani"/>
                <a:sym typeface="Rajdhani"/>
              </a:rPr>
              <a:t>Datos Línea 137: Este conjunto de datos contiene los llamados atendidos por las y los profesionales de la Línea 137, de alcance nacional, sobre casos de violencia sexual y las intervenciones domiciliarias efectuadas a partir de dichos llamados. (</a:t>
            </a:r>
            <a:r>
              <a:rPr lang="es-AR" sz="1300" u="sng">
                <a:solidFill>
                  <a:schemeClr val="hlink"/>
                </a:solidFill>
                <a:latin typeface="Rajdhani"/>
                <a:ea typeface="Rajdhani"/>
                <a:cs typeface="Rajdhani"/>
                <a:sym typeface="Rajdhani"/>
                <a:hlinkClick r:id="rId3"/>
              </a:rPr>
              <a:t>http://datos.jus.gob.ar/dataset?organization=programa-las-victimas-contra-las-violencias</a:t>
            </a:r>
            <a:r>
              <a:rPr lang="es-AR" sz="1300">
                <a:solidFill>
                  <a:schemeClr val="dk1"/>
                </a:solidFill>
                <a:latin typeface="Rajdhani"/>
                <a:ea typeface="Rajdhani"/>
                <a:cs typeface="Rajdhani"/>
                <a:sym typeface="Rajdhani"/>
              </a:rPr>
              <a:t>)</a:t>
            </a:r>
            <a:endParaRPr sz="1300">
              <a:solidFill>
                <a:schemeClr val="dk1"/>
              </a:solidFill>
              <a:latin typeface="Rajdhani"/>
              <a:ea typeface="Rajdhani"/>
              <a:cs typeface="Rajdhani"/>
              <a:sym typeface="Rajdhani"/>
            </a:endParaRPr>
          </a:p>
          <a:p>
            <a:pPr indent="0" lvl="0" marL="0" rtl="0" algn="l">
              <a:spcBef>
                <a:spcPts val="0"/>
              </a:spcBef>
              <a:spcAft>
                <a:spcPts val="0"/>
              </a:spcAft>
              <a:buNone/>
            </a:pPr>
            <a:r>
              <a:rPr b="1" lang="es-AR">
                <a:solidFill>
                  <a:schemeClr val="dk1"/>
                </a:solidFill>
                <a:latin typeface="Rajdhani"/>
                <a:ea typeface="Rajdhani"/>
                <a:cs typeface="Rajdhani"/>
                <a:sym typeface="Rajdhani"/>
              </a:rPr>
              <a:t>1 llamados-abuso-sexual-2016-2020  </a:t>
            </a:r>
            <a:endParaRPr>
              <a:solidFill>
                <a:schemeClr val="dk1"/>
              </a:solidFill>
              <a:latin typeface="Rajdhani"/>
              <a:ea typeface="Rajdhani"/>
              <a:cs typeface="Rajdhani"/>
              <a:sym typeface="Rajdhani"/>
            </a:endParaRPr>
          </a:p>
          <a:p>
            <a:pPr indent="0" lvl="0" marL="0" rtl="0" algn="l">
              <a:spcBef>
                <a:spcPts val="0"/>
              </a:spcBef>
              <a:spcAft>
                <a:spcPts val="0"/>
              </a:spcAft>
              <a:buNone/>
            </a:pPr>
            <a:r>
              <a:rPr b="1" lang="es-AR">
                <a:solidFill>
                  <a:schemeClr val="dk1"/>
                </a:solidFill>
                <a:latin typeface="Rajdhani"/>
                <a:ea typeface="Rajdhani"/>
                <a:cs typeface="Rajdhani"/>
                <a:sym typeface="Rajdhani"/>
              </a:rPr>
              <a:t>2 llamados-atendidos-violencia-familiar-2018 a 2020 </a:t>
            </a:r>
            <a:endParaRPr>
              <a:solidFill>
                <a:schemeClr val="dk1"/>
              </a:solidFill>
              <a:latin typeface="Rajdhani"/>
              <a:ea typeface="Rajdhani"/>
              <a:cs typeface="Rajdhani"/>
              <a:sym typeface="Rajdhani"/>
            </a:endParaRPr>
          </a:p>
          <a:p>
            <a:pPr indent="0" lvl="0" marL="0" rtl="0" algn="l">
              <a:spcBef>
                <a:spcPts val="0"/>
              </a:spcBef>
              <a:spcAft>
                <a:spcPts val="0"/>
              </a:spcAft>
              <a:buClr>
                <a:schemeClr val="dk1"/>
              </a:buClr>
              <a:buSzPts val="1100"/>
              <a:buFont typeface="Arial"/>
              <a:buNone/>
            </a:pPr>
            <a:r>
              <a:t/>
            </a:r>
            <a:endParaRPr sz="1300">
              <a:solidFill>
                <a:schemeClr val="dk1"/>
              </a:solidFill>
              <a:latin typeface="Rajdhani"/>
              <a:ea typeface="Rajdhani"/>
              <a:cs typeface="Rajdhani"/>
              <a:sym typeface="Rajdhani"/>
            </a:endParaRPr>
          </a:p>
          <a:p>
            <a:pPr indent="0" lvl="0" marL="0" rtl="0" algn="l">
              <a:spcBef>
                <a:spcPts val="0"/>
              </a:spcBef>
              <a:spcAft>
                <a:spcPts val="0"/>
              </a:spcAft>
              <a:buNone/>
            </a:pPr>
            <a:r>
              <a:rPr lang="es-AR" sz="1300">
                <a:solidFill>
                  <a:schemeClr val="dk1"/>
                </a:solidFill>
                <a:latin typeface="Rajdhani"/>
                <a:ea typeface="Rajdhani"/>
                <a:cs typeface="Rajdhani"/>
                <a:sym typeface="Rajdhani"/>
              </a:rPr>
              <a:t>Datos de Registro, sistematización y seguimiento de femicidios y homicidios agravados por el género. (</a:t>
            </a:r>
            <a:r>
              <a:rPr lang="es-AR" sz="1300" u="sng">
                <a:solidFill>
                  <a:schemeClr val="hlink"/>
                </a:solidFill>
                <a:latin typeface="Rajdhani"/>
                <a:ea typeface="Rajdhani"/>
                <a:cs typeface="Rajdhani"/>
                <a:sym typeface="Rajdhani"/>
                <a:hlinkClick r:id="rId4"/>
              </a:rPr>
              <a:t>http://datos.jus.gob.ar/dataset/registro-sistematizacion-y-seguimiento-de-femicidios-y-homicidios-agravados-por-el-genero</a:t>
            </a:r>
            <a:r>
              <a:rPr lang="es-AR" sz="1300">
                <a:solidFill>
                  <a:schemeClr val="dk1"/>
                </a:solidFill>
                <a:latin typeface="Rajdhani"/>
                <a:ea typeface="Rajdhani"/>
                <a:cs typeface="Rajdhani"/>
                <a:sym typeface="Rajdhani"/>
              </a:rPr>
              <a:t>)</a:t>
            </a:r>
            <a:endParaRPr sz="1300">
              <a:solidFill>
                <a:schemeClr val="dk1"/>
              </a:solidFill>
              <a:latin typeface="Rajdhani"/>
              <a:ea typeface="Rajdhani"/>
              <a:cs typeface="Rajdhani"/>
              <a:sym typeface="Rajdhani"/>
            </a:endParaRPr>
          </a:p>
          <a:p>
            <a:pPr indent="0" lvl="0" marL="0" rtl="0" algn="l">
              <a:spcBef>
                <a:spcPts val="0"/>
              </a:spcBef>
              <a:spcAft>
                <a:spcPts val="0"/>
              </a:spcAft>
              <a:buNone/>
            </a:pPr>
            <a:r>
              <a:rPr b="1" lang="es-AR">
                <a:solidFill>
                  <a:schemeClr val="dk1"/>
                </a:solidFill>
                <a:latin typeface="Rajdhani"/>
                <a:ea typeface="Rajdhani"/>
                <a:cs typeface="Rajdhani"/>
                <a:sym typeface="Rajdhani"/>
              </a:rPr>
              <a:t>3 registro-de-femicidios-20200109</a:t>
            </a:r>
            <a:r>
              <a:rPr lang="es-AR">
                <a:solidFill>
                  <a:schemeClr val="dk1"/>
                </a:solidFill>
                <a:latin typeface="Rajdhani"/>
                <a:ea typeface="Rajdhani"/>
                <a:cs typeface="Rajdhani"/>
                <a:sym typeface="Rajdhani"/>
              </a:rPr>
              <a:t>.</a:t>
            </a:r>
            <a:endParaRPr>
              <a:solidFill>
                <a:schemeClr val="dk1"/>
              </a:solidFill>
              <a:latin typeface="Rajdhani"/>
              <a:ea typeface="Rajdhani"/>
              <a:cs typeface="Rajdhani"/>
              <a:sym typeface="Rajdhani"/>
            </a:endParaRPr>
          </a:p>
          <a:p>
            <a:pPr indent="0" lvl="0" marL="0" rtl="0" algn="l">
              <a:spcBef>
                <a:spcPts val="0"/>
              </a:spcBef>
              <a:spcAft>
                <a:spcPts val="0"/>
              </a:spcAft>
              <a:buNone/>
            </a:pPr>
            <a:r>
              <a:t/>
            </a:r>
            <a:endParaRPr sz="1300">
              <a:solidFill>
                <a:schemeClr val="dk1"/>
              </a:solidFill>
              <a:latin typeface="Rajdhani"/>
              <a:ea typeface="Rajdhani"/>
              <a:cs typeface="Rajdhani"/>
              <a:sym typeface="Rajdhani"/>
            </a:endParaRPr>
          </a:p>
          <a:p>
            <a:pPr indent="0" lvl="0" marL="0" rtl="0" algn="l">
              <a:spcBef>
                <a:spcPts val="0"/>
              </a:spcBef>
              <a:spcAft>
                <a:spcPts val="0"/>
              </a:spcAft>
              <a:buClr>
                <a:schemeClr val="dk1"/>
              </a:buClr>
              <a:buSzPts val="1100"/>
              <a:buFont typeface="Arial"/>
              <a:buNone/>
            </a:pPr>
            <a:r>
              <a:rPr lang="es-AR" sz="1300">
                <a:solidFill>
                  <a:schemeClr val="dk1"/>
                </a:solidFill>
                <a:latin typeface="Rajdhani"/>
                <a:ea typeface="Rajdhani"/>
                <a:cs typeface="Rajdhani"/>
                <a:sym typeface="Rajdhani"/>
              </a:rPr>
              <a:t>Cada fuente de datos contiene numerosos archivos en formato .csv separados por período. Se poseen datos desde Noviembre 2016 hasta Mayo 2020. Para algunos años, se posee un único archivo anual que compila todos los datos de ese registro y ese año, pero para otros los datos están separados por archivos mensuales o trimestrales. </a:t>
            </a:r>
            <a:endParaRPr sz="1300">
              <a:solidFill>
                <a:schemeClr val="dk1"/>
              </a:solidFill>
              <a:latin typeface="Rajdhani"/>
              <a:ea typeface="Rajdhani"/>
              <a:cs typeface="Rajdhani"/>
              <a:sym typeface="Rajdhani"/>
            </a:endParaRPr>
          </a:p>
          <a:p>
            <a:pPr indent="0" lvl="0" marL="0" rtl="0" algn="l">
              <a:spcBef>
                <a:spcPts val="0"/>
              </a:spcBef>
              <a:spcAft>
                <a:spcPts val="0"/>
              </a:spcAft>
              <a:buClr>
                <a:schemeClr val="dk1"/>
              </a:buClr>
              <a:buSzPts val="1100"/>
              <a:buFont typeface="Arial"/>
              <a:buNone/>
            </a:pPr>
            <a:r>
              <a:t/>
            </a:r>
            <a:endParaRPr>
              <a:solidFill>
                <a:schemeClr val="dk1"/>
              </a:solidFill>
              <a:latin typeface="Rajdhani"/>
              <a:ea typeface="Rajdhani"/>
              <a:cs typeface="Rajdhani"/>
              <a:sym typeface="Rajdhani"/>
            </a:endParaRPr>
          </a:p>
          <a:p>
            <a:pPr indent="0" lvl="0" marL="0" rtl="0" algn="l">
              <a:spcBef>
                <a:spcPts val="0"/>
              </a:spcBef>
              <a:spcAft>
                <a:spcPts val="0"/>
              </a:spcAft>
              <a:buNone/>
            </a:pPr>
            <a:r>
              <a:t/>
            </a:r>
            <a:endParaRPr>
              <a:solidFill>
                <a:schemeClr val="dk1"/>
              </a:solidFill>
              <a:latin typeface="Rajdhani"/>
              <a:ea typeface="Rajdhani"/>
              <a:cs typeface="Rajdhani"/>
              <a:sym typeface="Rajdhani"/>
            </a:endParaRPr>
          </a:p>
          <a:p>
            <a:pPr indent="0" lvl="0" marL="0" rtl="0" algn="l">
              <a:spcBef>
                <a:spcPts val="0"/>
              </a:spcBef>
              <a:spcAft>
                <a:spcPts val="0"/>
              </a:spcAft>
              <a:buNone/>
            </a:pPr>
            <a:r>
              <a:t/>
            </a:r>
            <a:endParaRPr>
              <a:solidFill>
                <a:schemeClr val="dk1"/>
              </a:solidFill>
              <a:latin typeface="Rajdhani"/>
              <a:ea typeface="Rajdhani"/>
              <a:cs typeface="Rajdhani"/>
              <a:sym typeface="Rajdhani"/>
            </a:endParaRPr>
          </a:p>
          <a:p>
            <a:pPr indent="0" lvl="0" marL="0" rtl="0" algn="l">
              <a:spcBef>
                <a:spcPts val="0"/>
              </a:spcBef>
              <a:spcAft>
                <a:spcPts val="0"/>
              </a:spcAft>
              <a:buNone/>
            </a:pPr>
            <a:r>
              <a:t/>
            </a:r>
            <a:endParaRPr>
              <a:solidFill>
                <a:schemeClr val="dk1"/>
              </a:solidFill>
              <a:latin typeface="Rajdhani"/>
              <a:ea typeface="Rajdhani"/>
              <a:cs typeface="Rajdhani"/>
              <a:sym typeface="Rajdhani"/>
            </a:endParaRPr>
          </a:p>
          <a:p>
            <a:pPr indent="0" lvl="0" marL="0" rtl="0" algn="l">
              <a:spcBef>
                <a:spcPts val="0"/>
              </a:spcBef>
              <a:spcAft>
                <a:spcPts val="0"/>
              </a:spcAft>
              <a:buNone/>
            </a:pPr>
            <a:r>
              <a:t/>
            </a:r>
            <a:endParaRPr>
              <a:solidFill>
                <a:schemeClr val="dk1"/>
              </a:solidFill>
              <a:latin typeface="Rajdhani"/>
              <a:ea typeface="Rajdhani"/>
              <a:cs typeface="Rajdhani"/>
              <a:sym typeface="Rajdhani"/>
            </a:endParaRPr>
          </a:p>
          <a:p>
            <a:pPr indent="0" lvl="0" marL="0" rtl="0" algn="l">
              <a:spcBef>
                <a:spcPts val="0"/>
              </a:spcBef>
              <a:spcAft>
                <a:spcPts val="0"/>
              </a:spcAft>
              <a:buNone/>
            </a:pPr>
            <a:r>
              <a:t/>
            </a:r>
            <a:endParaRPr>
              <a:solidFill>
                <a:schemeClr val="dk1"/>
              </a:solidFill>
              <a:latin typeface="Rajdhani"/>
              <a:ea typeface="Rajdhani"/>
              <a:cs typeface="Rajdhani"/>
              <a:sym typeface="Rajdhani"/>
            </a:endParaRPr>
          </a:p>
          <a:p>
            <a:pPr indent="0" lvl="0" marL="0" rtl="0" algn="l">
              <a:spcBef>
                <a:spcPts val="0"/>
              </a:spcBef>
              <a:spcAft>
                <a:spcPts val="0"/>
              </a:spcAft>
              <a:buNone/>
            </a:pPr>
            <a:r>
              <a:rPr lang="es-AR">
                <a:latin typeface="Rajdhani"/>
                <a:ea typeface="Rajdhani"/>
                <a:cs typeface="Rajdhani"/>
                <a:sym typeface="Rajdhani"/>
              </a:rPr>
              <a:t>Fuente: </a:t>
            </a:r>
            <a:endParaRPr>
              <a:latin typeface="Rajdhani"/>
              <a:ea typeface="Rajdhani"/>
              <a:cs typeface="Rajdhani"/>
              <a:sym typeface="Rajdhani"/>
            </a:endParaRPr>
          </a:p>
          <a:p>
            <a:pPr indent="0" lvl="0" marL="0" rtl="0" algn="just">
              <a:lnSpc>
                <a:spcPct val="107916"/>
              </a:lnSpc>
              <a:spcBef>
                <a:spcPts val="0"/>
              </a:spcBef>
              <a:spcAft>
                <a:spcPts val="0"/>
              </a:spcAft>
              <a:buClr>
                <a:schemeClr val="dk1"/>
              </a:buClr>
              <a:buSzPts val="1100"/>
              <a:buFont typeface="Arial"/>
              <a:buNone/>
            </a:pPr>
            <a:r>
              <a:rPr lang="es-AR" sz="1100">
                <a:solidFill>
                  <a:schemeClr val="dk1"/>
                </a:solidFill>
                <a:latin typeface="Rajdhani"/>
                <a:ea typeface="Rajdhani"/>
                <a:cs typeface="Rajdhani"/>
                <a:sym typeface="Rajdhani"/>
              </a:rPr>
              <a:t>(</a:t>
            </a:r>
            <a:r>
              <a:rPr lang="es-AR" sz="1100" u="sng">
                <a:solidFill>
                  <a:srgbClr val="0000FF"/>
                </a:solidFill>
                <a:latin typeface="Rajdhani"/>
                <a:ea typeface="Rajdhani"/>
                <a:cs typeface="Rajdhani"/>
                <a:sym typeface="Rajdhani"/>
                <a:hlinkClick r:id="rId5">
                  <a:extLst>
                    <a:ext uri="{A12FA001-AC4F-418D-AE19-62706E023703}">
                      <ahyp:hlinkClr val="tx"/>
                    </a:ext>
                  </a:extLst>
                </a:hlinkClick>
              </a:rPr>
              <a:t>http://datos.jus.gob.ar/</a:t>
            </a:r>
            <a:r>
              <a:rPr lang="es-AR" sz="1100">
                <a:solidFill>
                  <a:schemeClr val="dk1"/>
                </a:solidFill>
                <a:latin typeface="Rajdhani"/>
                <a:ea typeface="Rajdhani"/>
                <a:cs typeface="Rajdhani"/>
                <a:sym typeface="Rajdhani"/>
              </a:rPr>
              <a:t>). </a:t>
            </a:r>
            <a:endParaRPr sz="1100">
              <a:solidFill>
                <a:schemeClr val="dk1"/>
              </a:solidFill>
              <a:latin typeface="Rajdhani"/>
              <a:ea typeface="Rajdhani"/>
              <a:cs typeface="Rajdhani"/>
              <a:sym typeface="Rajdhani"/>
            </a:endParaRPr>
          </a:p>
          <a:p>
            <a:pPr indent="0" lvl="0" marL="0" rtl="0" algn="l">
              <a:spcBef>
                <a:spcPts val="800"/>
              </a:spcBef>
              <a:spcAft>
                <a:spcPts val="0"/>
              </a:spcAft>
              <a:buNone/>
            </a:pPr>
            <a:r>
              <a:t/>
            </a:r>
            <a:endParaRPr>
              <a:latin typeface="Rajdhani"/>
              <a:ea typeface="Rajdhani"/>
              <a:cs typeface="Rajdhani"/>
              <a:sym typeface="Rajdhani"/>
            </a:endParaRPr>
          </a:p>
        </p:txBody>
      </p:sp>
      <p:pic>
        <p:nvPicPr>
          <p:cNvPr id="1006" name="Google Shape;1006;p105"/>
          <p:cNvPicPr preferRelativeResize="0"/>
          <p:nvPr/>
        </p:nvPicPr>
        <p:blipFill rotWithShape="1">
          <a:blip r:embed="rId6">
            <a:alphaModFix/>
          </a:blip>
          <a:srcRect b="0" l="0" r="0" t="0"/>
          <a:stretch/>
        </p:blipFill>
        <p:spPr>
          <a:xfrm>
            <a:off x="8067977" y="3807351"/>
            <a:ext cx="916475" cy="916475"/>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1" name="Shape 1011"/>
        <p:cNvGrpSpPr/>
        <p:nvPr/>
      </p:nvGrpSpPr>
      <p:grpSpPr>
        <a:xfrm>
          <a:off x="0" y="0"/>
          <a:ext cx="0" cy="0"/>
          <a:chOff x="0" y="0"/>
          <a:chExt cx="0" cy="0"/>
        </a:xfrm>
      </p:grpSpPr>
      <p:sp>
        <p:nvSpPr>
          <p:cNvPr id="1012" name="Google Shape;1012;p106"/>
          <p:cNvSpPr txBox="1"/>
          <p:nvPr>
            <p:ph type="title"/>
          </p:nvPr>
        </p:nvSpPr>
        <p:spPr>
          <a:xfrm>
            <a:off x="4342475" y="988675"/>
            <a:ext cx="4414200" cy="2860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AR" sz="4900">
                <a:solidFill>
                  <a:schemeClr val="lt1"/>
                </a:solidFill>
              </a:rPr>
              <a:t>8</a:t>
            </a:r>
            <a:r>
              <a:rPr lang="es-AR" sz="4900">
                <a:solidFill>
                  <a:schemeClr val="lt1"/>
                </a:solidFill>
              </a:rPr>
              <a:t>. AirBnB</a:t>
            </a:r>
            <a:endParaRPr b="0" sz="3900">
              <a:solidFill>
                <a:schemeClr val="lt1"/>
              </a:solidFill>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7" name="Shape 1017"/>
        <p:cNvGrpSpPr/>
        <p:nvPr/>
      </p:nvGrpSpPr>
      <p:grpSpPr>
        <a:xfrm>
          <a:off x="0" y="0"/>
          <a:ext cx="0" cy="0"/>
          <a:chOff x="0" y="0"/>
          <a:chExt cx="0" cy="0"/>
        </a:xfrm>
      </p:grpSpPr>
      <p:sp>
        <p:nvSpPr>
          <p:cNvPr id="1018" name="Google Shape;1018;p107"/>
          <p:cNvSpPr txBox="1"/>
          <p:nvPr/>
        </p:nvSpPr>
        <p:spPr>
          <a:xfrm>
            <a:off x="0" y="1228975"/>
            <a:ext cx="8819100" cy="2568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2000"/>
              <a:buFont typeface="Arial"/>
              <a:buNone/>
            </a:pPr>
            <a:r>
              <a:rPr lang="es-AR" sz="2000">
                <a:solidFill>
                  <a:schemeClr val="dk1"/>
                </a:solidFill>
                <a:latin typeface="Rajdhani"/>
                <a:ea typeface="Rajdhani"/>
                <a:cs typeface="Rajdhani"/>
                <a:sym typeface="Rajdhani"/>
              </a:rPr>
              <a:t>El objetivo que se busca con el análisis de los datos seleccionados es realizar una análisis exploratorios de tipo descriptivo para entender el negocio de airbnb. </a:t>
            </a:r>
            <a:endParaRPr sz="2000">
              <a:solidFill>
                <a:schemeClr val="dk1"/>
              </a:solidFill>
              <a:latin typeface="Rajdhani"/>
              <a:ea typeface="Rajdhani"/>
              <a:cs typeface="Rajdhani"/>
              <a:sym typeface="Rajdhani"/>
            </a:endParaRPr>
          </a:p>
          <a:p>
            <a:pPr indent="0" lvl="0" marL="0" rtl="0" algn="l">
              <a:spcBef>
                <a:spcPts val="0"/>
              </a:spcBef>
              <a:spcAft>
                <a:spcPts val="0"/>
              </a:spcAft>
              <a:buClr>
                <a:schemeClr val="dk1"/>
              </a:buClr>
              <a:buSzPts val="2000"/>
              <a:buFont typeface="Arial"/>
              <a:buNone/>
            </a:pPr>
            <a:r>
              <a:rPr lang="es-AR" sz="2000">
                <a:solidFill>
                  <a:schemeClr val="dk1"/>
                </a:solidFill>
                <a:latin typeface="Rajdhani"/>
                <a:ea typeface="Rajdhani"/>
                <a:cs typeface="Rajdhani"/>
                <a:sym typeface="Rajdhani"/>
              </a:rPr>
              <a:t>En base al análisis descriptivo encontrar oportunidades de inversión que puedan ser capitalizadas utilizando dicho modelo de negocio.</a:t>
            </a:r>
            <a:endParaRPr sz="2000">
              <a:solidFill>
                <a:schemeClr val="dk1"/>
              </a:solidFill>
              <a:latin typeface="Rajdhani"/>
              <a:ea typeface="Rajdhani"/>
              <a:cs typeface="Rajdhani"/>
              <a:sym typeface="Rajdhani"/>
            </a:endParaRPr>
          </a:p>
          <a:p>
            <a:pPr indent="0" lvl="0" marL="0" rtl="0" algn="l">
              <a:spcBef>
                <a:spcPts val="0"/>
              </a:spcBef>
              <a:spcAft>
                <a:spcPts val="0"/>
              </a:spcAft>
              <a:buClr>
                <a:schemeClr val="dk1"/>
              </a:buClr>
              <a:buSzPts val="2000"/>
              <a:buFont typeface="Arial"/>
              <a:buNone/>
            </a:pPr>
            <a:r>
              <a:t/>
            </a:r>
            <a:endParaRPr sz="2000">
              <a:solidFill>
                <a:schemeClr val="dk1"/>
              </a:solidFill>
              <a:latin typeface="Rajdhani"/>
              <a:ea typeface="Rajdhani"/>
              <a:cs typeface="Rajdhani"/>
              <a:sym typeface="Rajdhani"/>
            </a:endParaRPr>
          </a:p>
        </p:txBody>
      </p:sp>
      <p:sp>
        <p:nvSpPr>
          <p:cNvPr id="1019" name="Google Shape;1019;p107"/>
          <p:cNvSpPr txBox="1"/>
          <p:nvPr>
            <p:ph type="title"/>
          </p:nvPr>
        </p:nvSpPr>
        <p:spPr>
          <a:xfrm>
            <a:off x="256500" y="141725"/>
            <a:ext cx="7452900" cy="977400"/>
          </a:xfrm>
          <a:prstGeom prst="rect">
            <a:avLst/>
          </a:prstGeom>
          <a:noFill/>
          <a:ln>
            <a:noFill/>
          </a:ln>
        </p:spPr>
        <p:txBody>
          <a:bodyPr anchorCtr="0" anchor="ctr" bIns="88375" lIns="88375" spcFirstLastPara="1" rIns="88375" wrap="square" tIns="88375">
            <a:noAutofit/>
          </a:bodyPr>
          <a:lstStyle/>
          <a:p>
            <a:pPr indent="0" lvl="0" marL="0" rtl="0" algn="l">
              <a:lnSpc>
                <a:spcPct val="100000"/>
              </a:lnSpc>
              <a:spcBef>
                <a:spcPts val="0"/>
              </a:spcBef>
              <a:spcAft>
                <a:spcPts val="0"/>
              </a:spcAft>
              <a:buSzPts val="1400"/>
              <a:buNone/>
            </a:pPr>
            <a:r>
              <a:rPr lang="es-AR"/>
              <a:t>Objetivos</a:t>
            </a:r>
            <a:endParaRPr/>
          </a:p>
        </p:txBody>
      </p:sp>
      <p:pic>
        <p:nvPicPr>
          <p:cNvPr id="1020" name="Google Shape;1020;p107"/>
          <p:cNvPicPr preferRelativeResize="0"/>
          <p:nvPr/>
        </p:nvPicPr>
        <p:blipFill rotWithShape="1">
          <a:blip r:embed="rId3">
            <a:alphaModFix/>
          </a:blip>
          <a:srcRect b="0" l="0" r="0" t="0"/>
          <a:stretch/>
        </p:blipFill>
        <p:spPr>
          <a:xfrm>
            <a:off x="7891800" y="3429990"/>
            <a:ext cx="1293839" cy="1293839"/>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5" name="Shape 1025"/>
        <p:cNvGrpSpPr/>
        <p:nvPr/>
      </p:nvGrpSpPr>
      <p:grpSpPr>
        <a:xfrm>
          <a:off x="0" y="0"/>
          <a:ext cx="0" cy="0"/>
          <a:chOff x="0" y="0"/>
          <a:chExt cx="0" cy="0"/>
        </a:xfrm>
      </p:grpSpPr>
      <p:sp>
        <p:nvSpPr>
          <p:cNvPr id="1026" name="Google Shape;1026;p108"/>
          <p:cNvSpPr txBox="1"/>
          <p:nvPr>
            <p:ph type="title"/>
          </p:nvPr>
        </p:nvSpPr>
        <p:spPr>
          <a:xfrm>
            <a:off x="256500" y="141725"/>
            <a:ext cx="7452900" cy="977400"/>
          </a:xfrm>
          <a:prstGeom prst="rect">
            <a:avLst/>
          </a:prstGeom>
          <a:noFill/>
          <a:ln>
            <a:noFill/>
          </a:ln>
        </p:spPr>
        <p:txBody>
          <a:bodyPr anchorCtr="0" anchor="ctr" bIns="88375" lIns="88375" spcFirstLastPara="1" rIns="88375" wrap="square" tIns="88375">
            <a:noAutofit/>
          </a:bodyPr>
          <a:lstStyle/>
          <a:p>
            <a:pPr indent="0" lvl="0" marL="0" rtl="0" algn="l">
              <a:lnSpc>
                <a:spcPct val="100000"/>
              </a:lnSpc>
              <a:spcBef>
                <a:spcPts val="0"/>
              </a:spcBef>
              <a:spcAft>
                <a:spcPts val="0"/>
              </a:spcAft>
              <a:buSzPts val="1400"/>
              <a:buNone/>
            </a:pPr>
            <a:r>
              <a:rPr lang="es-AR"/>
              <a:t>Preguntas</a:t>
            </a:r>
            <a:endParaRPr/>
          </a:p>
        </p:txBody>
      </p:sp>
      <p:sp>
        <p:nvSpPr>
          <p:cNvPr id="1027" name="Google Shape;1027;p108"/>
          <p:cNvSpPr txBox="1"/>
          <p:nvPr/>
        </p:nvSpPr>
        <p:spPr>
          <a:xfrm>
            <a:off x="170700" y="1308625"/>
            <a:ext cx="8272800" cy="3300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s-AR" sz="2000">
                <a:solidFill>
                  <a:schemeClr val="dk1"/>
                </a:solidFill>
                <a:latin typeface="Rajdhani"/>
                <a:ea typeface="Rajdhani"/>
                <a:cs typeface="Rajdhani"/>
                <a:sym typeface="Rajdhani"/>
              </a:rPr>
              <a:t>¿Qué podemos describir con los datasets acerca del negocio de airbnb?</a:t>
            </a:r>
            <a:endParaRPr sz="2000">
              <a:solidFill>
                <a:schemeClr val="dk1"/>
              </a:solidFill>
              <a:latin typeface="Rajdhani"/>
              <a:ea typeface="Rajdhani"/>
              <a:cs typeface="Rajdhani"/>
              <a:sym typeface="Rajdhani"/>
            </a:endParaRPr>
          </a:p>
          <a:p>
            <a:pPr indent="0" lvl="0" marL="0" rtl="0" algn="l">
              <a:spcBef>
                <a:spcPts val="0"/>
              </a:spcBef>
              <a:spcAft>
                <a:spcPts val="0"/>
              </a:spcAft>
              <a:buClr>
                <a:schemeClr val="dk1"/>
              </a:buClr>
              <a:buSzPts val="2000"/>
              <a:buFont typeface="Arial"/>
              <a:buNone/>
            </a:pPr>
            <a:r>
              <a:rPr lang="es-AR" sz="2000">
                <a:solidFill>
                  <a:schemeClr val="dk1"/>
                </a:solidFill>
                <a:latin typeface="Rajdhani"/>
                <a:ea typeface="Rajdhani"/>
                <a:cs typeface="Rajdhani"/>
                <a:sym typeface="Rajdhani"/>
              </a:rPr>
              <a:t>¿Cuál es la mejor forma de invertir en AirBnb?</a:t>
            </a:r>
            <a:endParaRPr sz="2000">
              <a:solidFill>
                <a:schemeClr val="dk1"/>
              </a:solidFill>
              <a:latin typeface="Rajdhani"/>
              <a:ea typeface="Rajdhani"/>
              <a:cs typeface="Rajdhani"/>
              <a:sym typeface="Rajdhani"/>
            </a:endParaRPr>
          </a:p>
          <a:p>
            <a:pPr indent="0" lvl="0" marL="0" rtl="0" algn="l">
              <a:spcBef>
                <a:spcPts val="0"/>
              </a:spcBef>
              <a:spcAft>
                <a:spcPts val="0"/>
              </a:spcAft>
              <a:buNone/>
            </a:pPr>
            <a:r>
              <a:rPr lang="es-AR" sz="2000">
                <a:solidFill>
                  <a:schemeClr val="dk1"/>
                </a:solidFill>
                <a:latin typeface="Rajdhani"/>
                <a:ea typeface="Rajdhani"/>
                <a:cs typeface="Rajdhani"/>
                <a:sym typeface="Rajdhani"/>
              </a:rPr>
              <a:t>¿Cómo se compara con otras alternativas de inversión?</a:t>
            </a:r>
            <a:endParaRPr sz="2000">
              <a:solidFill>
                <a:schemeClr val="dk1"/>
              </a:solidFill>
              <a:latin typeface="Rajdhani"/>
              <a:ea typeface="Rajdhani"/>
              <a:cs typeface="Rajdhani"/>
              <a:sym typeface="Rajdhani"/>
            </a:endParaRPr>
          </a:p>
          <a:p>
            <a:pPr indent="0" lvl="0" marL="0" rtl="0" algn="l">
              <a:spcBef>
                <a:spcPts val="0"/>
              </a:spcBef>
              <a:spcAft>
                <a:spcPts val="0"/>
              </a:spcAft>
              <a:buNone/>
            </a:pPr>
            <a:r>
              <a:rPr lang="es-AR" sz="2000">
                <a:solidFill>
                  <a:schemeClr val="dk1"/>
                </a:solidFill>
                <a:latin typeface="Rajdhani"/>
                <a:ea typeface="Rajdhani"/>
                <a:cs typeface="Rajdhani"/>
                <a:sym typeface="Rajdhani"/>
              </a:rPr>
              <a:t>Si presentamos nuestras conclusiones a un grupo inversor: ¿Qué propuestas le haríamos?</a:t>
            </a:r>
            <a:endParaRPr sz="2000">
              <a:solidFill>
                <a:schemeClr val="dk1"/>
              </a:solidFill>
              <a:latin typeface="Rajdhani"/>
              <a:ea typeface="Rajdhani"/>
              <a:cs typeface="Rajdhani"/>
              <a:sym typeface="Rajdhani"/>
            </a:endParaRPr>
          </a:p>
          <a:p>
            <a:pPr indent="0" lvl="0" marL="0" rtl="0" algn="l">
              <a:spcBef>
                <a:spcPts val="0"/>
              </a:spcBef>
              <a:spcAft>
                <a:spcPts val="0"/>
              </a:spcAft>
              <a:buNone/>
            </a:pPr>
            <a:r>
              <a:rPr lang="es-AR" sz="2000">
                <a:solidFill>
                  <a:schemeClr val="dk1"/>
                </a:solidFill>
                <a:latin typeface="Rajdhani"/>
                <a:ea typeface="Rajdhani"/>
                <a:cs typeface="Rajdhani"/>
                <a:sym typeface="Rajdhani"/>
              </a:rPr>
              <a:t>¿En donde sugerimos invertir?</a:t>
            </a:r>
            <a:endParaRPr sz="2000">
              <a:solidFill>
                <a:schemeClr val="dk1"/>
              </a:solidFill>
              <a:latin typeface="Rajdhani"/>
              <a:ea typeface="Rajdhani"/>
              <a:cs typeface="Rajdhani"/>
              <a:sym typeface="Rajdhani"/>
            </a:endParaRPr>
          </a:p>
          <a:p>
            <a:pPr indent="0" lvl="0" marL="0" rtl="0" algn="l">
              <a:spcBef>
                <a:spcPts val="0"/>
              </a:spcBef>
              <a:spcAft>
                <a:spcPts val="0"/>
              </a:spcAft>
              <a:buClr>
                <a:schemeClr val="dk1"/>
              </a:buClr>
              <a:buSzPts val="2000"/>
              <a:buFont typeface="Arial"/>
              <a:buNone/>
            </a:pPr>
            <a:r>
              <a:rPr lang="es-AR" sz="2000">
                <a:solidFill>
                  <a:schemeClr val="dk1"/>
                </a:solidFill>
                <a:latin typeface="Rajdhani"/>
                <a:ea typeface="Rajdhani"/>
                <a:cs typeface="Rajdhani"/>
                <a:sym typeface="Rajdhani"/>
              </a:rPr>
              <a:t>¿En qué tipo de propiedad?</a:t>
            </a:r>
            <a:endParaRPr sz="2000">
              <a:solidFill>
                <a:schemeClr val="dk1"/>
              </a:solidFill>
              <a:latin typeface="Rajdhani"/>
              <a:ea typeface="Rajdhani"/>
              <a:cs typeface="Rajdhani"/>
              <a:sym typeface="Rajdhani"/>
            </a:endParaRPr>
          </a:p>
          <a:p>
            <a:pPr indent="0" lvl="0" marL="0" rtl="0" algn="l">
              <a:spcBef>
                <a:spcPts val="0"/>
              </a:spcBef>
              <a:spcAft>
                <a:spcPts val="0"/>
              </a:spcAft>
              <a:buNone/>
            </a:pPr>
            <a:r>
              <a:t/>
            </a:r>
            <a:endParaRPr sz="1700">
              <a:solidFill>
                <a:schemeClr val="dk1"/>
              </a:solidFill>
              <a:latin typeface="Rajdhani"/>
              <a:ea typeface="Rajdhani"/>
              <a:cs typeface="Rajdhani"/>
              <a:sym typeface="Rajdhani"/>
            </a:endParaRPr>
          </a:p>
          <a:p>
            <a:pPr indent="0" lvl="0" marL="0" rtl="0" algn="l">
              <a:spcBef>
                <a:spcPts val="0"/>
              </a:spcBef>
              <a:spcAft>
                <a:spcPts val="0"/>
              </a:spcAft>
              <a:buNone/>
            </a:pPr>
            <a:r>
              <a:t/>
            </a:r>
            <a:endParaRPr sz="1700">
              <a:solidFill>
                <a:schemeClr val="dk1"/>
              </a:solidFill>
              <a:latin typeface="Rajdhani"/>
              <a:ea typeface="Rajdhani"/>
              <a:cs typeface="Rajdhani"/>
              <a:sym typeface="Rajdhani"/>
            </a:endParaRPr>
          </a:p>
          <a:p>
            <a:pPr indent="0" lvl="0" marL="0" rtl="0" algn="l">
              <a:spcBef>
                <a:spcPts val="0"/>
              </a:spcBef>
              <a:spcAft>
                <a:spcPts val="0"/>
              </a:spcAft>
              <a:buNone/>
            </a:pPr>
            <a:r>
              <a:t/>
            </a:r>
            <a:endParaRPr sz="1700">
              <a:latin typeface="Rajdhani"/>
              <a:ea typeface="Rajdhani"/>
              <a:cs typeface="Rajdhani"/>
              <a:sym typeface="Rajdhani"/>
            </a:endParaRPr>
          </a:p>
          <a:p>
            <a:pPr indent="0" lvl="0" marL="0" rtl="0" algn="l">
              <a:spcBef>
                <a:spcPts val="0"/>
              </a:spcBef>
              <a:spcAft>
                <a:spcPts val="0"/>
              </a:spcAft>
              <a:buNone/>
            </a:pPr>
            <a:r>
              <a:t/>
            </a:r>
            <a:endParaRPr sz="1700">
              <a:latin typeface="Rajdhani"/>
              <a:ea typeface="Rajdhani"/>
              <a:cs typeface="Rajdhani"/>
              <a:sym typeface="Rajdhani"/>
            </a:endParaRPr>
          </a:p>
          <a:p>
            <a:pPr indent="0" lvl="0" marL="0" rtl="0" algn="l">
              <a:spcBef>
                <a:spcPts val="0"/>
              </a:spcBef>
              <a:spcAft>
                <a:spcPts val="0"/>
              </a:spcAft>
              <a:buNone/>
            </a:pPr>
            <a:r>
              <a:t/>
            </a:r>
            <a:endParaRPr sz="1700">
              <a:latin typeface="Rajdhani"/>
              <a:ea typeface="Rajdhani"/>
              <a:cs typeface="Rajdhani"/>
              <a:sym typeface="Rajdhani"/>
            </a:endParaRPr>
          </a:p>
        </p:txBody>
      </p:sp>
      <p:pic>
        <p:nvPicPr>
          <p:cNvPr id="1028" name="Google Shape;1028;p108"/>
          <p:cNvPicPr preferRelativeResize="0"/>
          <p:nvPr/>
        </p:nvPicPr>
        <p:blipFill rotWithShape="1">
          <a:blip r:embed="rId3">
            <a:alphaModFix/>
          </a:blip>
          <a:srcRect b="0" l="0" r="0" t="0"/>
          <a:stretch/>
        </p:blipFill>
        <p:spPr>
          <a:xfrm>
            <a:off x="7739400" y="3429990"/>
            <a:ext cx="1293839" cy="1293839"/>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3" name="Shape 1033"/>
        <p:cNvGrpSpPr/>
        <p:nvPr/>
      </p:nvGrpSpPr>
      <p:grpSpPr>
        <a:xfrm>
          <a:off x="0" y="0"/>
          <a:ext cx="0" cy="0"/>
          <a:chOff x="0" y="0"/>
          <a:chExt cx="0" cy="0"/>
        </a:xfrm>
      </p:grpSpPr>
      <p:sp>
        <p:nvSpPr>
          <p:cNvPr id="1034" name="Google Shape;1034;p109"/>
          <p:cNvSpPr txBox="1"/>
          <p:nvPr>
            <p:ph type="title"/>
          </p:nvPr>
        </p:nvSpPr>
        <p:spPr>
          <a:xfrm>
            <a:off x="256500" y="141725"/>
            <a:ext cx="7452900" cy="977400"/>
          </a:xfrm>
          <a:prstGeom prst="rect">
            <a:avLst/>
          </a:prstGeom>
          <a:noFill/>
          <a:ln>
            <a:noFill/>
          </a:ln>
        </p:spPr>
        <p:txBody>
          <a:bodyPr anchorCtr="0" anchor="ctr" bIns="88375" lIns="88375" spcFirstLastPara="1" rIns="88375" wrap="square" tIns="88375">
            <a:noAutofit/>
          </a:bodyPr>
          <a:lstStyle/>
          <a:p>
            <a:pPr indent="0" lvl="0" marL="0" rtl="0" algn="l">
              <a:lnSpc>
                <a:spcPct val="100000"/>
              </a:lnSpc>
              <a:spcBef>
                <a:spcPts val="0"/>
              </a:spcBef>
              <a:spcAft>
                <a:spcPts val="0"/>
              </a:spcAft>
              <a:buSzPts val="1400"/>
              <a:buNone/>
            </a:pPr>
            <a:r>
              <a:rPr lang="es-AR"/>
              <a:t>Fuentes de Datos</a:t>
            </a:r>
            <a:endParaRPr/>
          </a:p>
        </p:txBody>
      </p:sp>
      <p:sp>
        <p:nvSpPr>
          <p:cNvPr id="1035" name="Google Shape;1035;p109"/>
          <p:cNvSpPr txBox="1"/>
          <p:nvPr/>
        </p:nvSpPr>
        <p:spPr>
          <a:xfrm>
            <a:off x="125175" y="1258225"/>
            <a:ext cx="7942800" cy="30843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300">
              <a:solidFill>
                <a:schemeClr val="dk1"/>
              </a:solidFill>
              <a:latin typeface="Rajdhani"/>
              <a:ea typeface="Rajdhani"/>
              <a:cs typeface="Rajdhani"/>
              <a:sym typeface="Rajdhani"/>
            </a:endParaRPr>
          </a:p>
          <a:p>
            <a:pPr indent="0" lvl="0" marL="0" rtl="0" algn="l">
              <a:spcBef>
                <a:spcPts val="0"/>
              </a:spcBef>
              <a:spcAft>
                <a:spcPts val="0"/>
              </a:spcAft>
              <a:buNone/>
            </a:pPr>
            <a:r>
              <a:rPr b="1" lang="es-AR" sz="1300">
                <a:solidFill>
                  <a:schemeClr val="dk1"/>
                </a:solidFill>
                <a:latin typeface="Rajdhani"/>
                <a:ea typeface="Rajdhani"/>
                <a:cs typeface="Rajdhani"/>
                <a:sym typeface="Rajdhani"/>
              </a:rPr>
              <a:t>calendar.csv: </a:t>
            </a:r>
            <a:r>
              <a:rPr lang="es-AR" sz="1300">
                <a:solidFill>
                  <a:schemeClr val="dk1"/>
                </a:solidFill>
                <a:latin typeface="Rajdhani"/>
                <a:ea typeface="Rajdhani"/>
                <a:cs typeface="Rajdhani"/>
                <a:sym typeface="Rajdhani"/>
              </a:rPr>
              <a:t>(incluye datos de ocupación, precio, etc.) </a:t>
            </a:r>
            <a:endParaRPr b="1" sz="1300">
              <a:solidFill>
                <a:schemeClr val="dk1"/>
              </a:solidFill>
              <a:latin typeface="Rajdhani"/>
              <a:ea typeface="Rajdhani"/>
              <a:cs typeface="Rajdhani"/>
              <a:sym typeface="Rajdhani"/>
            </a:endParaRPr>
          </a:p>
          <a:p>
            <a:pPr indent="0" lvl="0" marL="0" rtl="0" algn="l">
              <a:spcBef>
                <a:spcPts val="0"/>
              </a:spcBef>
              <a:spcAft>
                <a:spcPts val="0"/>
              </a:spcAft>
              <a:buNone/>
            </a:pPr>
            <a:r>
              <a:t/>
            </a:r>
            <a:endParaRPr sz="1300">
              <a:solidFill>
                <a:schemeClr val="dk1"/>
              </a:solidFill>
              <a:latin typeface="Rajdhani"/>
              <a:ea typeface="Rajdhani"/>
              <a:cs typeface="Rajdhani"/>
              <a:sym typeface="Rajdhani"/>
            </a:endParaRPr>
          </a:p>
          <a:p>
            <a:pPr indent="0" lvl="0" marL="0" rtl="0" algn="l">
              <a:spcBef>
                <a:spcPts val="0"/>
              </a:spcBef>
              <a:spcAft>
                <a:spcPts val="0"/>
              </a:spcAft>
              <a:buNone/>
            </a:pPr>
            <a:r>
              <a:rPr b="1" lang="es-AR" sz="1300">
                <a:solidFill>
                  <a:schemeClr val="dk1"/>
                </a:solidFill>
                <a:latin typeface="Rajdhani"/>
                <a:ea typeface="Rajdhani"/>
                <a:cs typeface="Rajdhani"/>
                <a:sym typeface="Rajdhani"/>
              </a:rPr>
              <a:t>listings.csv</a:t>
            </a:r>
            <a:r>
              <a:rPr lang="es-AR" sz="1300">
                <a:solidFill>
                  <a:schemeClr val="dk1"/>
                </a:solidFill>
                <a:latin typeface="Rajdhani"/>
                <a:ea typeface="Rajdhani"/>
                <a:cs typeface="Rajdhani"/>
                <a:sym typeface="Rajdhani"/>
              </a:rPr>
              <a:t>: </a:t>
            </a:r>
            <a:r>
              <a:rPr lang="es-AR" sz="1300">
                <a:solidFill>
                  <a:schemeClr val="dk1"/>
                </a:solidFill>
                <a:latin typeface="Rajdhani"/>
                <a:ea typeface="Rajdhani"/>
                <a:cs typeface="Rajdhani"/>
                <a:sym typeface="Rajdhani"/>
              </a:rPr>
              <a:t>Detalle de cada operación de Listing (incluye datos descriptivos de la vivienda (ambientes, host, noches mínimas y máximas, cantidad de reviews)</a:t>
            </a:r>
            <a:endParaRPr sz="1300">
              <a:solidFill>
                <a:schemeClr val="dk1"/>
              </a:solidFill>
              <a:latin typeface="Rajdhani"/>
              <a:ea typeface="Rajdhani"/>
              <a:cs typeface="Rajdhani"/>
              <a:sym typeface="Rajdhani"/>
            </a:endParaRPr>
          </a:p>
          <a:p>
            <a:pPr indent="0" lvl="0" marL="0" rtl="0" algn="l">
              <a:spcBef>
                <a:spcPts val="0"/>
              </a:spcBef>
              <a:spcAft>
                <a:spcPts val="0"/>
              </a:spcAft>
              <a:buNone/>
            </a:pPr>
            <a:r>
              <a:t/>
            </a:r>
            <a:endParaRPr sz="1300">
              <a:solidFill>
                <a:schemeClr val="dk1"/>
              </a:solidFill>
              <a:latin typeface="Rajdhani"/>
              <a:ea typeface="Rajdhani"/>
              <a:cs typeface="Rajdhani"/>
              <a:sym typeface="Rajdhani"/>
            </a:endParaRPr>
          </a:p>
          <a:p>
            <a:pPr indent="0" lvl="0" marL="0" rtl="0" algn="l">
              <a:spcBef>
                <a:spcPts val="0"/>
              </a:spcBef>
              <a:spcAft>
                <a:spcPts val="0"/>
              </a:spcAft>
              <a:buNone/>
            </a:pPr>
            <a:r>
              <a:rPr b="1" lang="es-AR" sz="1300">
                <a:solidFill>
                  <a:schemeClr val="dk1"/>
                </a:solidFill>
                <a:latin typeface="Rajdhani"/>
                <a:ea typeface="Rajdhani"/>
                <a:cs typeface="Rajdhani"/>
                <a:sym typeface="Rajdhani"/>
              </a:rPr>
              <a:t>reviews.csv</a:t>
            </a:r>
            <a:r>
              <a:rPr lang="es-AR" sz="1300">
                <a:solidFill>
                  <a:schemeClr val="dk1"/>
                </a:solidFill>
                <a:latin typeface="Rajdhani"/>
                <a:ea typeface="Rajdhani"/>
                <a:cs typeface="Rajdhani"/>
                <a:sym typeface="Rajdhani"/>
              </a:rPr>
              <a:t> Datos de review de los usuarios.</a:t>
            </a:r>
            <a:endParaRPr sz="1300">
              <a:solidFill>
                <a:schemeClr val="dk1"/>
              </a:solidFill>
              <a:latin typeface="Rajdhani"/>
              <a:ea typeface="Rajdhani"/>
              <a:cs typeface="Rajdhani"/>
              <a:sym typeface="Rajdhani"/>
            </a:endParaRPr>
          </a:p>
          <a:p>
            <a:pPr indent="0" lvl="0" marL="0" rtl="0" algn="l">
              <a:spcBef>
                <a:spcPts val="0"/>
              </a:spcBef>
              <a:spcAft>
                <a:spcPts val="0"/>
              </a:spcAft>
              <a:buNone/>
            </a:pPr>
            <a:r>
              <a:t/>
            </a:r>
            <a:endParaRPr sz="1300">
              <a:solidFill>
                <a:schemeClr val="dk1"/>
              </a:solidFill>
              <a:latin typeface="Rajdhani"/>
              <a:ea typeface="Rajdhani"/>
              <a:cs typeface="Rajdhani"/>
              <a:sym typeface="Rajdhani"/>
            </a:endParaRPr>
          </a:p>
          <a:p>
            <a:pPr indent="0" lvl="0" marL="0" rtl="0" algn="l">
              <a:spcBef>
                <a:spcPts val="0"/>
              </a:spcBef>
              <a:spcAft>
                <a:spcPts val="0"/>
              </a:spcAft>
              <a:buNone/>
            </a:pPr>
            <a:r>
              <a:t/>
            </a:r>
            <a:endParaRPr sz="1300">
              <a:solidFill>
                <a:schemeClr val="dk1"/>
              </a:solidFill>
              <a:latin typeface="Rajdhani"/>
              <a:ea typeface="Rajdhani"/>
              <a:cs typeface="Rajdhani"/>
              <a:sym typeface="Rajdhani"/>
            </a:endParaRPr>
          </a:p>
          <a:p>
            <a:pPr indent="0" lvl="0" marL="0" rtl="0" algn="l">
              <a:spcBef>
                <a:spcPts val="0"/>
              </a:spcBef>
              <a:spcAft>
                <a:spcPts val="0"/>
              </a:spcAft>
              <a:buNone/>
            </a:pPr>
            <a:r>
              <a:t/>
            </a:r>
            <a:endParaRPr>
              <a:solidFill>
                <a:schemeClr val="dk1"/>
              </a:solidFill>
              <a:latin typeface="Rajdhani"/>
              <a:ea typeface="Rajdhani"/>
              <a:cs typeface="Rajdhani"/>
              <a:sym typeface="Rajdhani"/>
            </a:endParaRPr>
          </a:p>
          <a:p>
            <a:pPr indent="0" lvl="0" marL="0" rtl="0" algn="l">
              <a:spcBef>
                <a:spcPts val="0"/>
              </a:spcBef>
              <a:spcAft>
                <a:spcPts val="0"/>
              </a:spcAft>
              <a:buNone/>
            </a:pPr>
            <a:r>
              <a:t/>
            </a:r>
            <a:endParaRPr>
              <a:solidFill>
                <a:schemeClr val="dk1"/>
              </a:solidFill>
              <a:latin typeface="Rajdhani"/>
              <a:ea typeface="Rajdhani"/>
              <a:cs typeface="Rajdhani"/>
              <a:sym typeface="Rajdhani"/>
            </a:endParaRPr>
          </a:p>
          <a:p>
            <a:pPr indent="0" lvl="0" marL="0" rtl="0" algn="l">
              <a:spcBef>
                <a:spcPts val="0"/>
              </a:spcBef>
              <a:spcAft>
                <a:spcPts val="0"/>
              </a:spcAft>
              <a:buNone/>
            </a:pPr>
            <a:r>
              <a:t/>
            </a:r>
            <a:endParaRPr>
              <a:solidFill>
                <a:schemeClr val="dk1"/>
              </a:solidFill>
              <a:latin typeface="Rajdhani"/>
              <a:ea typeface="Rajdhani"/>
              <a:cs typeface="Rajdhani"/>
              <a:sym typeface="Rajdhani"/>
            </a:endParaRPr>
          </a:p>
          <a:p>
            <a:pPr indent="0" lvl="0" marL="0" rtl="0" algn="l">
              <a:spcBef>
                <a:spcPts val="0"/>
              </a:spcBef>
              <a:spcAft>
                <a:spcPts val="0"/>
              </a:spcAft>
              <a:buNone/>
            </a:pPr>
            <a:r>
              <a:t/>
            </a:r>
            <a:endParaRPr>
              <a:solidFill>
                <a:schemeClr val="dk1"/>
              </a:solidFill>
              <a:latin typeface="Rajdhani"/>
              <a:ea typeface="Rajdhani"/>
              <a:cs typeface="Rajdhani"/>
              <a:sym typeface="Rajdhani"/>
            </a:endParaRPr>
          </a:p>
          <a:p>
            <a:pPr indent="0" lvl="0" marL="0" rtl="0" algn="l">
              <a:spcBef>
                <a:spcPts val="0"/>
              </a:spcBef>
              <a:spcAft>
                <a:spcPts val="0"/>
              </a:spcAft>
              <a:buNone/>
            </a:pPr>
            <a:r>
              <a:t/>
            </a:r>
            <a:endParaRPr>
              <a:solidFill>
                <a:schemeClr val="dk1"/>
              </a:solidFill>
              <a:latin typeface="Rajdhani"/>
              <a:ea typeface="Rajdhani"/>
              <a:cs typeface="Rajdhani"/>
              <a:sym typeface="Rajdhani"/>
            </a:endParaRPr>
          </a:p>
          <a:p>
            <a:pPr indent="0" lvl="0" marL="0" rtl="0" algn="l">
              <a:spcBef>
                <a:spcPts val="0"/>
              </a:spcBef>
              <a:spcAft>
                <a:spcPts val="0"/>
              </a:spcAft>
              <a:buNone/>
            </a:pPr>
            <a:r>
              <a:t/>
            </a:r>
            <a:endParaRPr>
              <a:latin typeface="Rajdhani"/>
              <a:ea typeface="Rajdhani"/>
              <a:cs typeface="Rajdhani"/>
              <a:sym typeface="Rajdhani"/>
            </a:endParaRPr>
          </a:p>
        </p:txBody>
      </p:sp>
      <p:pic>
        <p:nvPicPr>
          <p:cNvPr id="1036" name="Google Shape;1036;p109"/>
          <p:cNvPicPr preferRelativeResize="0"/>
          <p:nvPr/>
        </p:nvPicPr>
        <p:blipFill rotWithShape="1">
          <a:blip r:embed="rId3">
            <a:alphaModFix/>
          </a:blip>
          <a:srcRect b="0" l="0" r="0" t="0"/>
          <a:stretch/>
        </p:blipFill>
        <p:spPr>
          <a:xfrm>
            <a:off x="8067977" y="3807351"/>
            <a:ext cx="916475" cy="916475"/>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1" name="Shape 1041"/>
        <p:cNvGrpSpPr/>
        <p:nvPr/>
      </p:nvGrpSpPr>
      <p:grpSpPr>
        <a:xfrm>
          <a:off x="0" y="0"/>
          <a:ext cx="0" cy="0"/>
          <a:chOff x="0" y="0"/>
          <a:chExt cx="0" cy="0"/>
        </a:xfrm>
      </p:grpSpPr>
      <p:sp>
        <p:nvSpPr>
          <p:cNvPr id="1042" name="Google Shape;1042;p110"/>
          <p:cNvSpPr txBox="1"/>
          <p:nvPr>
            <p:ph type="title"/>
          </p:nvPr>
        </p:nvSpPr>
        <p:spPr>
          <a:xfrm>
            <a:off x="4342475" y="988675"/>
            <a:ext cx="4414200" cy="2860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AR" sz="4900">
                <a:solidFill>
                  <a:schemeClr val="lt1"/>
                </a:solidFill>
              </a:rPr>
              <a:t>9</a:t>
            </a:r>
            <a:r>
              <a:rPr lang="es-AR" sz="4900">
                <a:solidFill>
                  <a:schemeClr val="lt1"/>
                </a:solidFill>
              </a:rPr>
              <a:t>. Exportaciones </a:t>
            </a:r>
            <a:endParaRPr b="0" sz="3900">
              <a:solidFill>
                <a:schemeClr val="lt1"/>
              </a:solidFill>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7" name="Shape 1047"/>
        <p:cNvGrpSpPr/>
        <p:nvPr/>
      </p:nvGrpSpPr>
      <p:grpSpPr>
        <a:xfrm>
          <a:off x="0" y="0"/>
          <a:ext cx="0" cy="0"/>
          <a:chOff x="0" y="0"/>
          <a:chExt cx="0" cy="0"/>
        </a:xfrm>
      </p:grpSpPr>
      <p:sp>
        <p:nvSpPr>
          <p:cNvPr id="1048" name="Google Shape;1048;p111"/>
          <p:cNvSpPr txBox="1"/>
          <p:nvPr/>
        </p:nvSpPr>
        <p:spPr>
          <a:xfrm>
            <a:off x="0" y="1228975"/>
            <a:ext cx="8819100" cy="2568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s-AR" sz="2000">
                <a:solidFill>
                  <a:schemeClr val="dk1"/>
                </a:solidFill>
                <a:latin typeface="Rajdhani"/>
                <a:ea typeface="Rajdhani"/>
                <a:cs typeface="Rajdhani"/>
                <a:sym typeface="Rajdhani"/>
              </a:rPr>
              <a:t>Analizar las exportaciones argentinas a los mercados surcoreano, japonés y vietnamita en el período 2015-2019 con el propósito de identificar potenciales oportunidades comerciales que contribuyan a la expansión del comercio internacional. </a:t>
            </a:r>
            <a:endParaRPr sz="2000">
              <a:solidFill>
                <a:schemeClr val="dk1"/>
              </a:solidFill>
              <a:latin typeface="Rajdhani"/>
              <a:ea typeface="Rajdhani"/>
              <a:cs typeface="Rajdhani"/>
              <a:sym typeface="Rajdhani"/>
            </a:endParaRPr>
          </a:p>
          <a:p>
            <a:pPr indent="0" lvl="0" marL="0" rtl="0" algn="l">
              <a:spcBef>
                <a:spcPts val="0"/>
              </a:spcBef>
              <a:spcAft>
                <a:spcPts val="0"/>
              </a:spcAft>
              <a:buNone/>
            </a:pPr>
            <a:r>
              <a:t/>
            </a:r>
            <a:endParaRPr sz="2000">
              <a:solidFill>
                <a:schemeClr val="dk1"/>
              </a:solidFill>
              <a:latin typeface="Rajdhani"/>
              <a:ea typeface="Rajdhani"/>
              <a:cs typeface="Rajdhani"/>
              <a:sym typeface="Rajdhani"/>
            </a:endParaRPr>
          </a:p>
          <a:p>
            <a:pPr indent="0" lvl="0" marL="0" rtl="0" algn="l">
              <a:spcBef>
                <a:spcPts val="0"/>
              </a:spcBef>
              <a:spcAft>
                <a:spcPts val="0"/>
              </a:spcAft>
              <a:buNone/>
            </a:pPr>
            <a:r>
              <a:t/>
            </a:r>
            <a:endParaRPr sz="2000">
              <a:solidFill>
                <a:schemeClr val="dk1"/>
              </a:solidFill>
              <a:latin typeface="Rajdhani"/>
              <a:ea typeface="Rajdhani"/>
              <a:cs typeface="Rajdhani"/>
              <a:sym typeface="Rajdhani"/>
            </a:endParaRPr>
          </a:p>
        </p:txBody>
      </p:sp>
      <p:sp>
        <p:nvSpPr>
          <p:cNvPr id="1049" name="Google Shape;1049;p111"/>
          <p:cNvSpPr txBox="1"/>
          <p:nvPr>
            <p:ph type="title"/>
          </p:nvPr>
        </p:nvSpPr>
        <p:spPr>
          <a:xfrm>
            <a:off x="256500" y="141725"/>
            <a:ext cx="7452900" cy="977400"/>
          </a:xfrm>
          <a:prstGeom prst="rect">
            <a:avLst/>
          </a:prstGeom>
          <a:noFill/>
          <a:ln>
            <a:noFill/>
          </a:ln>
        </p:spPr>
        <p:txBody>
          <a:bodyPr anchorCtr="0" anchor="ctr" bIns="88375" lIns="88375" spcFirstLastPara="1" rIns="88375" wrap="square" tIns="88375">
            <a:noAutofit/>
          </a:bodyPr>
          <a:lstStyle/>
          <a:p>
            <a:pPr indent="0" lvl="0" marL="0" rtl="0" algn="l">
              <a:lnSpc>
                <a:spcPct val="100000"/>
              </a:lnSpc>
              <a:spcBef>
                <a:spcPts val="0"/>
              </a:spcBef>
              <a:spcAft>
                <a:spcPts val="0"/>
              </a:spcAft>
              <a:buSzPts val="1400"/>
              <a:buNone/>
            </a:pPr>
            <a:r>
              <a:rPr lang="es-AR"/>
              <a:t>Objetivos</a:t>
            </a:r>
            <a:endParaRPr/>
          </a:p>
        </p:txBody>
      </p:sp>
      <p:pic>
        <p:nvPicPr>
          <p:cNvPr id="1050" name="Google Shape;1050;p111"/>
          <p:cNvPicPr preferRelativeResize="0"/>
          <p:nvPr/>
        </p:nvPicPr>
        <p:blipFill rotWithShape="1">
          <a:blip r:embed="rId3">
            <a:alphaModFix/>
          </a:blip>
          <a:srcRect b="0" l="0" r="0" t="0"/>
          <a:stretch/>
        </p:blipFill>
        <p:spPr>
          <a:xfrm>
            <a:off x="7891800" y="3429990"/>
            <a:ext cx="1293839" cy="129383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9" name="Shape 609"/>
        <p:cNvGrpSpPr/>
        <p:nvPr/>
      </p:nvGrpSpPr>
      <p:grpSpPr>
        <a:xfrm>
          <a:off x="0" y="0"/>
          <a:ext cx="0" cy="0"/>
          <a:chOff x="0" y="0"/>
          <a:chExt cx="0" cy="0"/>
        </a:xfrm>
      </p:grpSpPr>
      <p:sp>
        <p:nvSpPr>
          <p:cNvPr id="610" name="Google Shape;610;p58"/>
          <p:cNvSpPr txBox="1"/>
          <p:nvPr>
            <p:ph type="title"/>
          </p:nvPr>
        </p:nvSpPr>
        <p:spPr>
          <a:xfrm>
            <a:off x="117600" y="141725"/>
            <a:ext cx="8918400" cy="9774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s-AR"/>
              <a:t>¿Cómo vamos a elegir el</a:t>
            </a:r>
            <a:r>
              <a:rPr lang="es-AR"/>
              <a:t> Proyecto Integrador Final?</a:t>
            </a:r>
            <a:endParaRPr/>
          </a:p>
          <a:p>
            <a:pPr indent="0" lvl="0" marL="0" rtl="0" algn="l">
              <a:spcBef>
                <a:spcPts val="0"/>
              </a:spcBef>
              <a:spcAft>
                <a:spcPts val="0"/>
              </a:spcAft>
              <a:buClr>
                <a:schemeClr val="dk1"/>
              </a:buClr>
              <a:buSzPts val="1100"/>
              <a:buFont typeface="Arial"/>
              <a:buNone/>
            </a:pPr>
            <a:r>
              <a:rPr lang="es-AR" sz="1900"/>
              <a:t>   Proyectos propuestos por </a:t>
            </a:r>
            <a:r>
              <a:rPr lang="es-AR" sz="1900">
                <a:solidFill>
                  <a:srgbClr val="000000"/>
                </a:solidFill>
              </a:rPr>
              <a:t>Digital House</a:t>
            </a:r>
            <a:endParaRPr>
              <a:solidFill>
                <a:srgbClr val="000000"/>
              </a:solidFill>
            </a:endParaRPr>
          </a:p>
        </p:txBody>
      </p:sp>
      <p:sp>
        <p:nvSpPr>
          <p:cNvPr id="611" name="Google Shape;611;p58"/>
          <p:cNvSpPr txBox="1"/>
          <p:nvPr>
            <p:ph idx="1" type="subTitle"/>
          </p:nvPr>
        </p:nvSpPr>
        <p:spPr>
          <a:xfrm>
            <a:off x="117700" y="4778625"/>
            <a:ext cx="5707200" cy="39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AR"/>
              <a:t>Data Analytics</a:t>
            </a:r>
            <a:endParaRPr/>
          </a:p>
        </p:txBody>
      </p:sp>
      <p:sp>
        <p:nvSpPr>
          <p:cNvPr id="612" name="Google Shape;612;p58"/>
          <p:cNvSpPr txBox="1"/>
          <p:nvPr/>
        </p:nvSpPr>
        <p:spPr>
          <a:xfrm>
            <a:off x="117700" y="1297250"/>
            <a:ext cx="9084900" cy="34059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s-AR">
                <a:solidFill>
                  <a:srgbClr val="434343"/>
                </a:solidFill>
                <a:latin typeface="Open Sans"/>
                <a:ea typeface="Open Sans"/>
                <a:cs typeface="Open Sans"/>
                <a:sym typeface="Open Sans"/>
              </a:rPr>
              <a:t>Puede elegir entre </a:t>
            </a:r>
            <a:r>
              <a:rPr b="1" lang="es-AR">
                <a:solidFill>
                  <a:srgbClr val="434343"/>
                </a:solidFill>
                <a:latin typeface="Open Sans"/>
                <a:ea typeface="Open Sans"/>
                <a:cs typeface="Open Sans"/>
                <a:sym typeface="Open Sans"/>
              </a:rPr>
              <a:t>10 opciones distintas de proyectos</a:t>
            </a:r>
            <a:r>
              <a:rPr lang="es-AR">
                <a:solidFill>
                  <a:srgbClr val="434343"/>
                </a:solidFill>
                <a:latin typeface="Open Sans"/>
                <a:ea typeface="Open Sans"/>
                <a:cs typeface="Open Sans"/>
                <a:sym typeface="Open Sans"/>
              </a:rPr>
              <a:t> (tendrán tiempo para analizar los 10 proyectos propuestos). </a:t>
            </a:r>
            <a:endParaRPr>
              <a:solidFill>
                <a:srgbClr val="434343"/>
              </a:solidFill>
              <a:latin typeface="Open Sans"/>
              <a:ea typeface="Open Sans"/>
              <a:cs typeface="Open Sans"/>
              <a:sym typeface="Open Sans"/>
            </a:endParaRPr>
          </a:p>
          <a:p>
            <a:pPr indent="0" lvl="0" marL="0" marR="0" rtl="0" algn="l">
              <a:lnSpc>
                <a:spcPct val="100000"/>
              </a:lnSpc>
              <a:spcBef>
                <a:spcPts val="1000"/>
              </a:spcBef>
              <a:spcAft>
                <a:spcPts val="0"/>
              </a:spcAft>
              <a:buNone/>
            </a:pPr>
            <a:r>
              <a:rPr lang="es-AR">
                <a:solidFill>
                  <a:srgbClr val="434343"/>
                </a:solidFill>
                <a:latin typeface="Open Sans"/>
                <a:ea typeface="Open Sans"/>
                <a:cs typeface="Open Sans"/>
                <a:sym typeface="Open Sans"/>
              </a:rPr>
              <a:t>Dichas propuestas tienen explicitado: </a:t>
            </a:r>
            <a:endParaRPr>
              <a:solidFill>
                <a:srgbClr val="434343"/>
              </a:solidFill>
              <a:latin typeface="Open Sans"/>
              <a:ea typeface="Open Sans"/>
              <a:cs typeface="Open Sans"/>
              <a:sym typeface="Open Sans"/>
            </a:endParaRPr>
          </a:p>
          <a:p>
            <a:pPr indent="-317500" lvl="1" marL="914400" marR="0" rtl="0" algn="l">
              <a:lnSpc>
                <a:spcPct val="100000"/>
              </a:lnSpc>
              <a:spcBef>
                <a:spcPts val="1000"/>
              </a:spcBef>
              <a:spcAft>
                <a:spcPts val="0"/>
              </a:spcAft>
              <a:buClr>
                <a:srgbClr val="434343"/>
              </a:buClr>
              <a:buSzPts val="1400"/>
              <a:buFont typeface="Open Sans"/>
              <a:buAutoNum type="alphaLcPeriod"/>
            </a:pPr>
            <a:r>
              <a:rPr lang="es-AR">
                <a:solidFill>
                  <a:srgbClr val="434343"/>
                </a:solidFill>
                <a:latin typeface="Open Sans"/>
                <a:ea typeface="Open Sans"/>
                <a:cs typeface="Open Sans"/>
                <a:sym typeface="Open Sans"/>
              </a:rPr>
              <a:t>Objetivo</a:t>
            </a:r>
            <a:endParaRPr>
              <a:solidFill>
                <a:srgbClr val="434343"/>
              </a:solidFill>
              <a:latin typeface="Open Sans"/>
              <a:ea typeface="Open Sans"/>
              <a:cs typeface="Open Sans"/>
              <a:sym typeface="Open Sans"/>
            </a:endParaRPr>
          </a:p>
          <a:p>
            <a:pPr indent="-317500" lvl="1" marL="914400" marR="0" rtl="0" algn="l">
              <a:lnSpc>
                <a:spcPct val="100000"/>
              </a:lnSpc>
              <a:spcBef>
                <a:spcPts val="1000"/>
              </a:spcBef>
              <a:spcAft>
                <a:spcPts val="0"/>
              </a:spcAft>
              <a:buClr>
                <a:srgbClr val="434343"/>
              </a:buClr>
              <a:buSzPts val="1400"/>
              <a:buFont typeface="Open Sans"/>
              <a:buAutoNum type="alphaLcPeriod"/>
            </a:pPr>
            <a:r>
              <a:rPr lang="es-AR">
                <a:solidFill>
                  <a:srgbClr val="434343"/>
                </a:solidFill>
                <a:latin typeface="Open Sans"/>
                <a:ea typeface="Open Sans"/>
                <a:cs typeface="Open Sans"/>
                <a:sym typeface="Open Sans"/>
              </a:rPr>
              <a:t>Preguntas “inspiradoras”</a:t>
            </a:r>
            <a:endParaRPr>
              <a:solidFill>
                <a:srgbClr val="434343"/>
              </a:solidFill>
              <a:latin typeface="Open Sans"/>
              <a:ea typeface="Open Sans"/>
              <a:cs typeface="Open Sans"/>
              <a:sym typeface="Open Sans"/>
            </a:endParaRPr>
          </a:p>
          <a:p>
            <a:pPr indent="-317500" lvl="1" marL="914400" marR="0" rtl="0" algn="l">
              <a:lnSpc>
                <a:spcPct val="100000"/>
              </a:lnSpc>
              <a:spcBef>
                <a:spcPts val="1000"/>
              </a:spcBef>
              <a:spcAft>
                <a:spcPts val="0"/>
              </a:spcAft>
              <a:buClr>
                <a:srgbClr val="434343"/>
              </a:buClr>
              <a:buSzPts val="1400"/>
              <a:buFont typeface="Open Sans"/>
              <a:buAutoNum type="alphaLcPeriod"/>
            </a:pPr>
            <a:r>
              <a:rPr lang="es-AR">
                <a:solidFill>
                  <a:srgbClr val="434343"/>
                </a:solidFill>
                <a:latin typeface="Open Sans"/>
                <a:ea typeface="Open Sans"/>
                <a:cs typeface="Open Sans"/>
                <a:sym typeface="Open Sans"/>
              </a:rPr>
              <a:t>Fuentes de datos (descripciones de datasets)</a:t>
            </a:r>
            <a:endParaRPr>
              <a:solidFill>
                <a:srgbClr val="434343"/>
              </a:solidFill>
              <a:latin typeface="Open Sans"/>
              <a:ea typeface="Open Sans"/>
              <a:cs typeface="Open Sans"/>
              <a:sym typeface="Open Sans"/>
            </a:endParaRPr>
          </a:p>
          <a:p>
            <a:pPr indent="0" lvl="0" marL="0" marR="0" rtl="0" algn="l">
              <a:lnSpc>
                <a:spcPct val="100000"/>
              </a:lnSpc>
              <a:spcBef>
                <a:spcPts val="1000"/>
              </a:spcBef>
              <a:spcAft>
                <a:spcPts val="0"/>
              </a:spcAft>
              <a:buNone/>
            </a:pPr>
            <a:r>
              <a:rPr lang="es-AR">
                <a:solidFill>
                  <a:srgbClr val="434343"/>
                </a:solidFill>
                <a:latin typeface="Open Sans"/>
                <a:ea typeface="Open Sans"/>
                <a:cs typeface="Open Sans"/>
                <a:sym typeface="Open Sans"/>
              </a:rPr>
              <a:t>En el siguiente </a:t>
            </a:r>
            <a:r>
              <a:rPr b="1" lang="es-AR" u="sng">
                <a:solidFill>
                  <a:schemeClr val="dk2"/>
                </a:solidFill>
                <a:latin typeface="Open Sans"/>
                <a:ea typeface="Open Sans"/>
                <a:cs typeface="Open Sans"/>
                <a:sym typeface="Open Sans"/>
                <a:hlinkClick r:id="rId3">
                  <a:extLst>
                    <a:ext uri="{A12FA001-AC4F-418D-AE19-62706E023703}">
                      <ahyp:hlinkClr val="tx"/>
                    </a:ext>
                  </a:extLst>
                </a:hlinkClick>
              </a:rPr>
              <a:t>link</a:t>
            </a:r>
            <a:r>
              <a:rPr b="1" lang="es-AR">
                <a:solidFill>
                  <a:srgbClr val="434343"/>
                </a:solidFill>
                <a:latin typeface="Open Sans"/>
                <a:ea typeface="Open Sans"/>
                <a:cs typeface="Open Sans"/>
                <a:sym typeface="Open Sans"/>
              </a:rPr>
              <a:t> </a:t>
            </a:r>
            <a:r>
              <a:rPr lang="es-AR">
                <a:solidFill>
                  <a:srgbClr val="434343"/>
                </a:solidFill>
                <a:latin typeface="Open Sans"/>
                <a:ea typeface="Open Sans"/>
                <a:cs typeface="Open Sans"/>
                <a:sym typeface="Open Sans"/>
              </a:rPr>
              <a:t>podrán encontrar una lista de temas propuestos para utilizar con sus respectivos Datasets y Diccionario de Datos. Podrán elegir entre estos temas o proponer </a:t>
            </a:r>
            <a:r>
              <a:rPr lang="es-AR">
                <a:solidFill>
                  <a:srgbClr val="434343"/>
                </a:solidFill>
                <a:latin typeface="Open Sans"/>
                <a:ea typeface="Open Sans"/>
                <a:cs typeface="Open Sans"/>
                <a:sym typeface="Open Sans"/>
              </a:rPr>
              <a:t>algún</a:t>
            </a:r>
            <a:r>
              <a:rPr lang="es-AR">
                <a:solidFill>
                  <a:srgbClr val="434343"/>
                </a:solidFill>
                <a:latin typeface="Open Sans"/>
                <a:ea typeface="Open Sans"/>
                <a:cs typeface="Open Sans"/>
                <a:sym typeface="Open Sans"/>
              </a:rPr>
              <a:t> proyecto propio, que deberá ser aprobada por la dupla docente. En base a los datasets entregados, pueden agregar otras fuentes que consideren relevante, o actualizar los datasets en base a las mismas fuentes para los casos de datos abiertos. Será valorado positivamente, pero no es necesario para la aprobación del proyecto.</a:t>
            </a:r>
            <a:endParaRPr>
              <a:solidFill>
                <a:srgbClr val="434343"/>
              </a:solidFill>
              <a:latin typeface="Open Sans"/>
              <a:ea typeface="Open Sans"/>
              <a:cs typeface="Open Sans"/>
              <a:sym typeface="Open Sans"/>
            </a:endParaRPr>
          </a:p>
          <a:p>
            <a:pPr indent="0" lvl="0" marL="0" marR="0" rtl="0" algn="ctr">
              <a:lnSpc>
                <a:spcPct val="100000"/>
              </a:lnSpc>
              <a:spcBef>
                <a:spcPts val="1000"/>
              </a:spcBef>
              <a:spcAft>
                <a:spcPts val="1000"/>
              </a:spcAft>
              <a:buNone/>
            </a:pPr>
            <a:r>
              <a:rPr b="1" lang="es-AR">
                <a:solidFill>
                  <a:srgbClr val="434343"/>
                </a:solidFill>
                <a:latin typeface="Open Sans"/>
                <a:ea typeface="Open Sans"/>
                <a:cs typeface="Open Sans"/>
                <a:sym typeface="Open Sans"/>
              </a:rPr>
              <a:t>Más</a:t>
            </a:r>
            <a:r>
              <a:rPr b="1" lang="es-AR">
                <a:solidFill>
                  <a:srgbClr val="434343"/>
                </a:solidFill>
                <a:latin typeface="Open Sans"/>
                <a:ea typeface="Open Sans"/>
                <a:cs typeface="Open Sans"/>
                <a:sym typeface="Open Sans"/>
              </a:rPr>
              <a:t> adelante incluimos los objetivos y preguntas de cada uno de los 10 proyectos propuestos.</a:t>
            </a:r>
            <a:endParaRPr b="1">
              <a:solidFill>
                <a:srgbClr val="434343"/>
              </a:solidFill>
              <a:latin typeface="Open Sans"/>
              <a:ea typeface="Open Sans"/>
              <a:cs typeface="Open Sans"/>
              <a:sym typeface="Open Sans"/>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5" name="Shape 1055"/>
        <p:cNvGrpSpPr/>
        <p:nvPr/>
      </p:nvGrpSpPr>
      <p:grpSpPr>
        <a:xfrm>
          <a:off x="0" y="0"/>
          <a:ext cx="0" cy="0"/>
          <a:chOff x="0" y="0"/>
          <a:chExt cx="0" cy="0"/>
        </a:xfrm>
      </p:grpSpPr>
      <p:sp>
        <p:nvSpPr>
          <p:cNvPr id="1056" name="Google Shape;1056;p112"/>
          <p:cNvSpPr txBox="1"/>
          <p:nvPr>
            <p:ph type="title"/>
          </p:nvPr>
        </p:nvSpPr>
        <p:spPr>
          <a:xfrm>
            <a:off x="256500" y="141725"/>
            <a:ext cx="7452900" cy="977400"/>
          </a:xfrm>
          <a:prstGeom prst="rect">
            <a:avLst/>
          </a:prstGeom>
          <a:noFill/>
          <a:ln>
            <a:noFill/>
          </a:ln>
        </p:spPr>
        <p:txBody>
          <a:bodyPr anchorCtr="0" anchor="ctr" bIns="88375" lIns="88375" spcFirstLastPara="1" rIns="88375" wrap="square" tIns="88375">
            <a:noAutofit/>
          </a:bodyPr>
          <a:lstStyle/>
          <a:p>
            <a:pPr indent="0" lvl="0" marL="0" rtl="0" algn="l">
              <a:lnSpc>
                <a:spcPct val="100000"/>
              </a:lnSpc>
              <a:spcBef>
                <a:spcPts val="0"/>
              </a:spcBef>
              <a:spcAft>
                <a:spcPts val="0"/>
              </a:spcAft>
              <a:buSzPts val="1400"/>
              <a:buNone/>
            </a:pPr>
            <a:r>
              <a:rPr lang="es-AR"/>
              <a:t>Preguntas</a:t>
            </a:r>
            <a:endParaRPr/>
          </a:p>
        </p:txBody>
      </p:sp>
      <p:sp>
        <p:nvSpPr>
          <p:cNvPr id="1057" name="Google Shape;1057;p112"/>
          <p:cNvSpPr txBox="1"/>
          <p:nvPr/>
        </p:nvSpPr>
        <p:spPr>
          <a:xfrm>
            <a:off x="170700" y="1308625"/>
            <a:ext cx="8682600" cy="3300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s-AR" sz="1700">
                <a:solidFill>
                  <a:schemeClr val="dk1"/>
                </a:solidFill>
                <a:latin typeface="Rajdhani"/>
                <a:ea typeface="Rajdhani"/>
                <a:cs typeface="Rajdhani"/>
                <a:sym typeface="Rajdhani"/>
              </a:rPr>
              <a:t>¿</a:t>
            </a:r>
            <a:r>
              <a:rPr lang="es-AR" sz="1700">
                <a:solidFill>
                  <a:schemeClr val="dk1"/>
                </a:solidFill>
                <a:latin typeface="Rajdhani"/>
                <a:ea typeface="Rajdhani"/>
                <a:cs typeface="Rajdhani"/>
                <a:sym typeface="Rajdhani"/>
              </a:rPr>
              <a:t>Cómo</a:t>
            </a:r>
            <a:r>
              <a:rPr lang="es-AR" sz="1700">
                <a:solidFill>
                  <a:schemeClr val="dk1"/>
                </a:solidFill>
                <a:latin typeface="Rajdhani"/>
                <a:ea typeface="Rajdhani"/>
                <a:cs typeface="Rajdhani"/>
                <a:sym typeface="Rajdhani"/>
              </a:rPr>
              <a:t> podemos describir el perfil exportador de Argentina agrupando los productos exportados?</a:t>
            </a:r>
            <a:endParaRPr sz="1700">
              <a:solidFill>
                <a:schemeClr val="dk1"/>
              </a:solidFill>
              <a:latin typeface="Rajdhani"/>
              <a:ea typeface="Rajdhani"/>
              <a:cs typeface="Rajdhani"/>
              <a:sym typeface="Rajdhani"/>
            </a:endParaRPr>
          </a:p>
          <a:p>
            <a:pPr indent="0" lvl="0" marL="0" rtl="0" algn="l">
              <a:spcBef>
                <a:spcPts val="0"/>
              </a:spcBef>
              <a:spcAft>
                <a:spcPts val="0"/>
              </a:spcAft>
              <a:buNone/>
            </a:pPr>
            <a:r>
              <a:rPr lang="es-AR" sz="1700">
                <a:solidFill>
                  <a:schemeClr val="dk1"/>
                </a:solidFill>
                <a:latin typeface="Rajdhani"/>
                <a:ea typeface="Rajdhani"/>
                <a:cs typeface="Rajdhani"/>
                <a:sym typeface="Rajdhani"/>
              </a:rPr>
              <a:t>¿Cuáles son los productos más exportados a valores FOB U$S por rubro tanto a nivel total como por país?</a:t>
            </a:r>
            <a:endParaRPr sz="1700">
              <a:solidFill>
                <a:schemeClr val="dk1"/>
              </a:solidFill>
              <a:latin typeface="Rajdhani"/>
              <a:ea typeface="Rajdhani"/>
              <a:cs typeface="Rajdhani"/>
              <a:sym typeface="Rajdhani"/>
            </a:endParaRPr>
          </a:p>
          <a:p>
            <a:pPr indent="0" lvl="0" marL="0" rtl="0" algn="l">
              <a:spcBef>
                <a:spcPts val="0"/>
              </a:spcBef>
              <a:spcAft>
                <a:spcPts val="0"/>
              </a:spcAft>
              <a:buNone/>
            </a:pPr>
            <a:r>
              <a:rPr lang="es-AR" sz="1700">
                <a:solidFill>
                  <a:schemeClr val="dk1"/>
                </a:solidFill>
                <a:latin typeface="Rajdhani"/>
                <a:ea typeface="Rajdhani"/>
                <a:cs typeface="Rajdhani"/>
                <a:sym typeface="Rajdhani"/>
              </a:rPr>
              <a:t>¿Como es la oferta exportable de Argentina al mundo?</a:t>
            </a:r>
            <a:endParaRPr sz="1700">
              <a:solidFill>
                <a:schemeClr val="dk1"/>
              </a:solidFill>
              <a:latin typeface="Rajdhani"/>
              <a:ea typeface="Rajdhani"/>
              <a:cs typeface="Rajdhani"/>
              <a:sym typeface="Rajdhani"/>
            </a:endParaRPr>
          </a:p>
          <a:p>
            <a:pPr indent="0" lvl="0" marL="0" rtl="0" algn="l">
              <a:spcBef>
                <a:spcPts val="0"/>
              </a:spcBef>
              <a:spcAft>
                <a:spcPts val="0"/>
              </a:spcAft>
              <a:buNone/>
            </a:pPr>
            <a:r>
              <a:rPr lang="es-AR" sz="1700">
                <a:solidFill>
                  <a:schemeClr val="dk1"/>
                </a:solidFill>
                <a:latin typeface="Rajdhani"/>
                <a:ea typeface="Rajdhani"/>
                <a:cs typeface="Rajdhani"/>
                <a:sym typeface="Rajdhani"/>
              </a:rPr>
              <a:t>¿Y la demanda de importación de cada país y el comercio real entre Argentina y los 3 países bajo análisis para los principales productos identificados?</a:t>
            </a:r>
            <a:endParaRPr sz="1700">
              <a:solidFill>
                <a:schemeClr val="dk1"/>
              </a:solidFill>
              <a:latin typeface="Rajdhani"/>
              <a:ea typeface="Rajdhani"/>
              <a:cs typeface="Rajdhani"/>
              <a:sym typeface="Rajdhani"/>
            </a:endParaRPr>
          </a:p>
          <a:p>
            <a:pPr indent="0" lvl="0" marL="0" rtl="0" algn="l">
              <a:spcBef>
                <a:spcPts val="0"/>
              </a:spcBef>
              <a:spcAft>
                <a:spcPts val="0"/>
              </a:spcAft>
              <a:buNone/>
            </a:pPr>
            <a:r>
              <a:rPr lang="es-AR" sz="1700">
                <a:solidFill>
                  <a:schemeClr val="dk1"/>
                </a:solidFill>
                <a:latin typeface="Rajdhani"/>
                <a:ea typeface="Rajdhani"/>
                <a:cs typeface="Rajdhani"/>
                <a:sym typeface="Rajdhani"/>
              </a:rPr>
              <a:t>¿</a:t>
            </a:r>
            <a:r>
              <a:rPr lang="es-AR" sz="1700">
                <a:solidFill>
                  <a:schemeClr val="dk1"/>
                </a:solidFill>
                <a:latin typeface="Rajdhani"/>
                <a:ea typeface="Rajdhani"/>
                <a:cs typeface="Rajdhani"/>
                <a:sym typeface="Rajdhani"/>
              </a:rPr>
              <a:t>Podemos</a:t>
            </a:r>
            <a:r>
              <a:rPr lang="es-AR" sz="1700">
                <a:solidFill>
                  <a:schemeClr val="dk1"/>
                </a:solidFill>
                <a:latin typeface="Rajdhani"/>
                <a:ea typeface="Rajdhani"/>
                <a:cs typeface="Rajdhani"/>
                <a:sym typeface="Rajdhani"/>
              </a:rPr>
              <a:t> conocer  el “Comercio Potencial” para cada uno de los países entendiendo si existen restricciones del lado de la oferta o de la demanda? A partir del indicador anterior, analizar el potencial para cada producto e identificar los productos con mayores oportunidades</a:t>
            </a:r>
            <a:endParaRPr sz="1700">
              <a:solidFill>
                <a:schemeClr val="dk1"/>
              </a:solidFill>
              <a:latin typeface="Rajdhani"/>
              <a:ea typeface="Rajdhani"/>
              <a:cs typeface="Rajdhani"/>
              <a:sym typeface="Rajdhani"/>
            </a:endParaRPr>
          </a:p>
          <a:p>
            <a:pPr indent="0" lvl="0" marL="0" rtl="0" algn="l">
              <a:spcBef>
                <a:spcPts val="0"/>
              </a:spcBef>
              <a:spcAft>
                <a:spcPts val="0"/>
              </a:spcAft>
              <a:buNone/>
            </a:pPr>
            <a:r>
              <a:rPr lang="es-AR" sz="1700">
                <a:solidFill>
                  <a:schemeClr val="dk1"/>
                </a:solidFill>
                <a:latin typeface="Rajdhani"/>
                <a:ea typeface="Rajdhani"/>
                <a:cs typeface="Rajdhani"/>
                <a:sym typeface="Rajdhani"/>
              </a:rPr>
              <a:t>¿Que recomendaciones para incentivar el proceso de internacionalización de las PyMEs argentinas podemos realizar?</a:t>
            </a:r>
            <a:endParaRPr sz="1700">
              <a:solidFill>
                <a:schemeClr val="dk1"/>
              </a:solidFill>
              <a:latin typeface="Rajdhani"/>
              <a:ea typeface="Rajdhani"/>
              <a:cs typeface="Rajdhani"/>
              <a:sym typeface="Rajdhani"/>
            </a:endParaRPr>
          </a:p>
          <a:p>
            <a:pPr indent="0" lvl="0" marL="0" rtl="0" algn="l">
              <a:spcBef>
                <a:spcPts val="0"/>
              </a:spcBef>
              <a:spcAft>
                <a:spcPts val="0"/>
              </a:spcAft>
              <a:buNone/>
            </a:pPr>
            <a:r>
              <a:t/>
            </a:r>
            <a:endParaRPr sz="1700">
              <a:solidFill>
                <a:schemeClr val="dk1"/>
              </a:solidFill>
              <a:latin typeface="Rajdhani"/>
              <a:ea typeface="Rajdhani"/>
              <a:cs typeface="Rajdhani"/>
              <a:sym typeface="Rajdhani"/>
            </a:endParaRPr>
          </a:p>
          <a:p>
            <a:pPr indent="0" lvl="0" marL="0" rtl="0" algn="l">
              <a:spcBef>
                <a:spcPts val="0"/>
              </a:spcBef>
              <a:spcAft>
                <a:spcPts val="0"/>
              </a:spcAft>
              <a:buNone/>
            </a:pPr>
            <a:r>
              <a:t/>
            </a:r>
            <a:endParaRPr>
              <a:solidFill>
                <a:schemeClr val="dk1"/>
              </a:solidFill>
              <a:latin typeface="Rajdhani"/>
              <a:ea typeface="Rajdhani"/>
              <a:cs typeface="Rajdhani"/>
              <a:sym typeface="Rajdhani"/>
            </a:endParaRPr>
          </a:p>
          <a:p>
            <a:pPr indent="0" lvl="0" marL="0" rtl="0" algn="l">
              <a:spcBef>
                <a:spcPts val="0"/>
              </a:spcBef>
              <a:spcAft>
                <a:spcPts val="0"/>
              </a:spcAft>
              <a:buNone/>
            </a:pPr>
            <a:r>
              <a:t/>
            </a:r>
            <a:endParaRPr>
              <a:solidFill>
                <a:schemeClr val="dk1"/>
              </a:solidFill>
              <a:latin typeface="Rajdhani"/>
              <a:ea typeface="Rajdhani"/>
              <a:cs typeface="Rajdhani"/>
              <a:sym typeface="Rajdhani"/>
            </a:endParaRPr>
          </a:p>
          <a:p>
            <a:pPr indent="0" lvl="0" marL="0" rtl="0" algn="l">
              <a:spcBef>
                <a:spcPts val="0"/>
              </a:spcBef>
              <a:spcAft>
                <a:spcPts val="0"/>
              </a:spcAft>
              <a:buNone/>
            </a:pPr>
            <a:r>
              <a:t/>
            </a:r>
            <a:endParaRPr>
              <a:latin typeface="Rajdhani"/>
              <a:ea typeface="Rajdhani"/>
              <a:cs typeface="Rajdhani"/>
              <a:sym typeface="Rajdhani"/>
            </a:endParaRPr>
          </a:p>
          <a:p>
            <a:pPr indent="0" lvl="0" marL="0" rtl="0" algn="l">
              <a:spcBef>
                <a:spcPts val="0"/>
              </a:spcBef>
              <a:spcAft>
                <a:spcPts val="0"/>
              </a:spcAft>
              <a:buNone/>
            </a:pPr>
            <a:r>
              <a:t/>
            </a:r>
            <a:endParaRPr>
              <a:latin typeface="Rajdhani"/>
              <a:ea typeface="Rajdhani"/>
              <a:cs typeface="Rajdhani"/>
              <a:sym typeface="Rajdhani"/>
            </a:endParaRPr>
          </a:p>
          <a:p>
            <a:pPr indent="0" lvl="0" marL="0" rtl="0" algn="l">
              <a:spcBef>
                <a:spcPts val="0"/>
              </a:spcBef>
              <a:spcAft>
                <a:spcPts val="0"/>
              </a:spcAft>
              <a:buNone/>
            </a:pPr>
            <a:r>
              <a:t/>
            </a:r>
            <a:endParaRPr>
              <a:latin typeface="Rajdhani"/>
              <a:ea typeface="Rajdhani"/>
              <a:cs typeface="Rajdhani"/>
              <a:sym typeface="Rajdhani"/>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2" name="Shape 1062"/>
        <p:cNvGrpSpPr/>
        <p:nvPr/>
      </p:nvGrpSpPr>
      <p:grpSpPr>
        <a:xfrm>
          <a:off x="0" y="0"/>
          <a:ext cx="0" cy="0"/>
          <a:chOff x="0" y="0"/>
          <a:chExt cx="0" cy="0"/>
        </a:xfrm>
      </p:grpSpPr>
      <p:sp>
        <p:nvSpPr>
          <p:cNvPr id="1063" name="Google Shape;1063;p113"/>
          <p:cNvSpPr txBox="1"/>
          <p:nvPr>
            <p:ph type="title"/>
          </p:nvPr>
        </p:nvSpPr>
        <p:spPr>
          <a:xfrm>
            <a:off x="256500" y="141725"/>
            <a:ext cx="7452900" cy="977400"/>
          </a:xfrm>
          <a:prstGeom prst="rect">
            <a:avLst/>
          </a:prstGeom>
          <a:noFill/>
          <a:ln>
            <a:noFill/>
          </a:ln>
        </p:spPr>
        <p:txBody>
          <a:bodyPr anchorCtr="0" anchor="ctr" bIns="88375" lIns="88375" spcFirstLastPara="1" rIns="88375" wrap="square" tIns="88375">
            <a:noAutofit/>
          </a:bodyPr>
          <a:lstStyle/>
          <a:p>
            <a:pPr indent="0" lvl="0" marL="0" rtl="0" algn="l">
              <a:lnSpc>
                <a:spcPct val="100000"/>
              </a:lnSpc>
              <a:spcBef>
                <a:spcPts val="0"/>
              </a:spcBef>
              <a:spcAft>
                <a:spcPts val="0"/>
              </a:spcAft>
              <a:buSzPts val="1400"/>
              <a:buNone/>
            </a:pPr>
            <a:r>
              <a:rPr lang="es-AR"/>
              <a:t>Fuentes de Datos</a:t>
            </a:r>
            <a:endParaRPr/>
          </a:p>
        </p:txBody>
      </p:sp>
      <p:sp>
        <p:nvSpPr>
          <p:cNvPr id="1064" name="Google Shape;1064;p113"/>
          <p:cNvSpPr txBox="1"/>
          <p:nvPr/>
        </p:nvSpPr>
        <p:spPr>
          <a:xfrm>
            <a:off x="125175" y="1258225"/>
            <a:ext cx="7942800" cy="30843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300">
              <a:solidFill>
                <a:schemeClr val="dk1"/>
              </a:solidFill>
              <a:latin typeface="Rajdhani"/>
              <a:ea typeface="Rajdhani"/>
              <a:cs typeface="Rajdhani"/>
              <a:sym typeface="Rajdhani"/>
            </a:endParaRPr>
          </a:p>
          <a:p>
            <a:pPr indent="-160020" lvl="0" marL="90170" rtl="0" algn="just">
              <a:lnSpc>
                <a:spcPct val="107916"/>
              </a:lnSpc>
              <a:spcBef>
                <a:spcPts val="0"/>
              </a:spcBef>
              <a:spcAft>
                <a:spcPts val="0"/>
              </a:spcAft>
              <a:buClr>
                <a:schemeClr val="dk1"/>
              </a:buClr>
              <a:buSzPts val="1100"/>
              <a:buFont typeface="Rajdhani"/>
              <a:buChar char="-"/>
            </a:pPr>
            <a:r>
              <a:rPr lang="es-AR" sz="1100" u="sng">
                <a:solidFill>
                  <a:schemeClr val="dk1"/>
                </a:solidFill>
                <a:latin typeface="Rajdhani"/>
                <a:ea typeface="Rajdhani"/>
                <a:cs typeface="Rajdhani"/>
                <a:sym typeface="Rajdhani"/>
              </a:rPr>
              <a:t>Export</a:t>
            </a:r>
            <a:r>
              <a:rPr lang="es-AR" sz="1100">
                <a:solidFill>
                  <a:schemeClr val="dk1"/>
                </a:solidFill>
                <a:latin typeface="Rajdhani"/>
                <a:ea typeface="Rajdhani"/>
                <a:cs typeface="Rajdhani"/>
                <a:sym typeface="Rajdhani"/>
              </a:rPr>
              <a:t>: Exportaciones argentinas hacia Corea del Sur, Japón y Vietnam en los años 2015-2019. Tabla en base a archivos de Excel por país, recuperados de Penta Transaction con las siguientes columnas: Cantidad, Cantidad2, Descripcion_arancel, Descripcion_mercancial, Empresa_Exportadora, Fecha, FOB_Divisa, FOB U$S, FOB_Unit_U$S, Identificador, Kilos_netos, Localidad, Marca_sufijos, Moneda_Divisa NCM_SIM.2, NCM(4d), País_Destino, Unidad_Medida, Unidad_Divisa. Se creó la jerarquía: País, Regiones, Provincias, Localidad.</a:t>
            </a:r>
            <a:endParaRPr sz="1100">
              <a:solidFill>
                <a:schemeClr val="dk1"/>
              </a:solidFill>
              <a:latin typeface="Rajdhani"/>
              <a:ea typeface="Rajdhani"/>
              <a:cs typeface="Rajdhani"/>
              <a:sym typeface="Rajdhani"/>
            </a:endParaRPr>
          </a:p>
          <a:p>
            <a:pPr indent="-160020" lvl="0" marL="90170" rtl="0" algn="just">
              <a:lnSpc>
                <a:spcPct val="107916"/>
              </a:lnSpc>
              <a:spcBef>
                <a:spcPts val="800"/>
              </a:spcBef>
              <a:spcAft>
                <a:spcPts val="0"/>
              </a:spcAft>
              <a:buClr>
                <a:schemeClr val="dk1"/>
              </a:buClr>
              <a:buSzPts val="1100"/>
              <a:buFont typeface="Rajdhani"/>
              <a:buChar char="-"/>
            </a:pPr>
            <a:r>
              <a:rPr lang="es-AR" sz="1100" u="sng">
                <a:solidFill>
                  <a:schemeClr val="dk1"/>
                </a:solidFill>
                <a:latin typeface="Rajdhani"/>
                <a:ea typeface="Rajdhani"/>
                <a:cs typeface="Rajdhani"/>
                <a:sym typeface="Rajdhani"/>
              </a:rPr>
              <a:t>Exportaciones ncm</a:t>
            </a:r>
            <a:r>
              <a:rPr lang="es-AR" sz="1100">
                <a:solidFill>
                  <a:schemeClr val="dk1"/>
                </a:solidFill>
                <a:latin typeface="Rajdhani"/>
                <a:ea typeface="Rajdhani"/>
                <a:cs typeface="Rajdhani"/>
                <a:sym typeface="Rajdhani"/>
              </a:rPr>
              <a:t>: Nomenclador Común del Mercosur. Tabla creada a partir de información recuperada de la página web institucional de la Agencia Federal de Ingresos Públicos con las siguientes columnas: NCM (primeros cuatro números), Sección, Categoría y Descripción. Se creó el agrupamiento de Grandes Rubros. </a:t>
            </a:r>
            <a:endParaRPr sz="1100">
              <a:solidFill>
                <a:schemeClr val="dk1"/>
              </a:solidFill>
              <a:latin typeface="Rajdhani"/>
              <a:ea typeface="Rajdhani"/>
              <a:cs typeface="Rajdhani"/>
              <a:sym typeface="Rajdhani"/>
            </a:endParaRPr>
          </a:p>
          <a:p>
            <a:pPr indent="-160020" lvl="0" marL="90170" rtl="0" algn="just">
              <a:lnSpc>
                <a:spcPct val="107916"/>
              </a:lnSpc>
              <a:spcBef>
                <a:spcPts val="800"/>
              </a:spcBef>
              <a:spcAft>
                <a:spcPts val="0"/>
              </a:spcAft>
              <a:buClr>
                <a:schemeClr val="dk1"/>
              </a:buClr>
              <a:buSzPts val="1100"/>
              <a:buFont typeface="Rajdhani"/>
              <a:buChar char="-"/>
            </a:pPr>
            <a:r>
              <a:rPr lang="es-AR" sz="1100" u="sng">
                <a:solidFill>
                  <a:schemeClr val="dk1"/>
                </a:solidFill>
                <a:latin typeface="Rajdhani"/>
                <a:ea typeface="Rajdhani"/>
                <a:cs typeface="Rajdhani"/>
                <a:sym typeface="Rajdhani"/>
              </a:rPr>
              <a:t>Países_impo_mundo</a:t>
            </a:r>
            <a:r>
              <a:rPr lang="es-AR" sz="1100">
                <a:solidFill>
                  <a:schemeClr val="dk1"/>
                </a:solidFill>
                <a:latin typeface="Rajdhani"/>
                <a:ea typeface="Rajdhani"/>
                <a:cs typeface="Rajdhani"/>
                <a:sym typeface="Rajdhani"/>
              </a:rPr>
              <a:t>: Importaciones totales de Corea del Sur, Japón y Vietnam en los años 2015-2019. Tabla creada a partir de información recuperada de Trademap con las siguientes columnas: pais_importador, ncm_4, Producto, Rubro, Año, FOB_U$S. </a:t>
            </a:r>
            <a:endParaRPr sz="1100">
              <a:solidFill>
                <a:schemeClr val="dk1"/>
              </a:solidFill>
              <a:latin typeface="Rajdhani"/>
              <a:ea typeface="Rajdhani"/>
              <a:cs typeface="Rajdhani"/>
              <a:sym typeface="Rajdhani"/>
            </a:endParaRPr>
          </a:p>
          <a:p>
            <a:pPr indent="-160020" lvl="0" marL="90170" rtl="0" algn="just">
              <a:lnSpc>
                <a:spcPct val="107916"/>
              </a:lnSpc>
              <a:spcBef>
                <a:spcPts val="800"/>
              </a:spcBef>
              <a:spcAft>
                <a:spcPts val="0"/>
              </a:spcAft>
              <a:buClr>
                <a:schemeClr val="dk1"/>
              </a:buClr>
              <a:buSzPts val="1100"/>
              <a:buFont typeface="Rajdhani"/>
              <a:buChar char="-"/>
            </a:pPr>
            <a:r>
              <a:rPr lang="es-AR" sz="1100" u="sng">
                <a:solidFill>
                  <a:schemeClr val="dk1"/>
                </a:solidFill>
                <a:latin typeface="Rajdhani"/>
                <a:ea typeface="Rajdhani"/>
                <a:cs typeface="Rajdhani"/>
                <a:sym typeface="Rajdhani"/>
              </a:rPr>
              <a:t>Arg_expo_mundo:</a:t>
            </a:r>
            <a:r>
              <a:rPr lang="es-AR" sz="1100">
                <a:solidFill>
                  <a:schemeClr val="dk1"/>
                </a:solidFill>
                <a:latin typeface="Rajdhani"/>
                <a:ea typeface="Rajdhani"/>
                <a:cs typeface="Rajdhani"/>
                <a:sym typeface="Rajdhani"/>
              </a:rPr>
              <a:t> Exportaciones totales de Argentina en los años 2015-2019. Tabla creada a partir de la información recuperada de Trademap con las siguientes columnas: ncm_4, Producto, Rubro, Año, FOB_U$S.</a:t>
            </a:r>
            <a:endParaRPr sz="1100">
              <a:solidFill>
                <a:schemeClr val="dk1"/>
              </a:solidFill>
              <a:latin typeface="Rajdhani"/>
              <a:ea typeface="Rajdhani"/>
              <a:cs typeface="Rajdhani"/>
              <a:sym typeface="Rajdhani"/>
            </a:endParaRPr>
          </a:p>
          <a:p>
            <a:pPr indent="0" lvl="0" marL="0" rtl="0" algn="l">
              <a:spcBef>
                <a:spcPts val="800"/>
              </a:spcBef>
              <a:spcAft>
                <a:spcPts val="0"/>
              </a:spcAft>
              <a:buNone/>
            </a:pPr>
            <a:r>
              <a:t/>
            </a:r>
            <a:endParaRPr sz="1300">
              <a:solidFill>
                <a:schemeClr val="dk1"/>
              </a:solidFill>
              <a:latin typeface="Rajdhani"/>
              <a:ea typeface="Rajdhani"/>
              <a:cs typeface="Rajdhani"/>
              <a:sym typeface="Rajdhani"/>
            </a:endParaRPr>
          </a:p>
          <a:p>
            <a:pPr indent="0" lvl="0" marL="0" rtl="0" algn="l">
              <a:spcBef>
                <a:spcPts val="0"/>
              </a:spcBef>
              <a:spcAft>
                <a:spcPts val="0"/>
              </a:spcAft>
              <a:buNone/>
            </a:pPr>
            <a:r>
              <a:t/>
            </a:r>
            <a:endParaRPr sz="1300">
              <a:solidFill>
                <a:schemeClr val="dk1"/>
              </a:solidFill>
              <a:latin typeface="Rajdhani"/>
              <a:ea typeface="Rajdhani"/>
              <a:cs typeface="Rajdhani"/>
              <a:sym typeface="Rajdhani"/>
            </a:endParaRPr>
          </a:p>
          <a:p>
            <a:pPr indent="0" lvl="0" marL="0" rtl="0" algn="l">
              <a:spcBef>
                <a:spcPts val="0"/>
              </a:spcBef>
              <a:spcAft>
                <a:spcPts val="0"/>
              </a:spcAft>
              <a:buNone/>
            </a:pPr>
            <a:r>
              <a:t/>
            </a:r>
            <a:endParaRPr>
              <a:solidFill>
                <a:schemeClr val="dk1"/>
              </a:solidFill>
              <a:latin typeface="Rajdhani"/>
              <a:ea typeface="Rajdhani"/>
              <a:cs typeface="Rajdhani"/>
              <a:sym typeface="Rajdhani"/>
            </a:endParaRPr>
          </a:p>
          <a:p>
            <a:pPr indent="0" lvl="0" marL="0" rtl="0" algn="l">
              <a:spcBef>
                <a:spcPts val="0"/>
              </a:spcBef>
              <a:spcAft>
                <a:spcPts val="0"/>
              </a:spcAft>
              <a:buNone/>
            </a:pPr>
            <a:r>
              <a:t/>
            </a:r>
            <a:endParaRPr>
              <a:solidFill>
                <a:schemeClr val="dk1"/>
              </a:solidFill>
              <a:latin typeface="Rajdhani"/>
              <a:ea typeface="Rajdhani"/>
              <a:cs typeface="Rajdhani"/>
              <a:sym typeface="Rajdhani"/>
            </a:endParaRPr>
          </a:p>
          <a:p>
            <a:pPr indent="0" lvl="0" marL="0" rtl="0" algn="l">
              <a:spcBef>
                <a:spcPts val="0"/>
              </a:spcBef>
              <a:spcAft>
                <a:spcPts val="0"/>
              </a:spcAft>
              <a:buNone/>
            </a:pPr>
            <a:r>
              <a:t/>
            </a:r>
            <a:endParaRPr>
              <a:solidFill>
                <a:schemeClr val="dk1"/>
              </a:solidFill>
              <a:latin typeface="Rajdhani"/>
              <a:ea typeface="Rajdhani"/>
              <a:cs typeface="Rajdhani"/>
              <a:sym typeface="Rajdhani"/>
            </a:endParaRPr>
          </a:p>
          <a:p>
            <a:pPr indent="0" lvl="0" marL="0" rtl="0" algn="l">
              <a:spcBef>
                <a:spcPts val="0"/>
              </a:spcBef>
              <a:spcAft>
                <a:spcPts val="0"/>
              </a:spcAft>
              <a:buNone/>
            </a:pPr>
            <a:r>
              <a:t/>
            </a:r>
            <a:endParaRPr>
              <a:solidFill>
                <a:schemeClr val="dk1"/>
              </a:solidFill>
              <a:latin typeface="Rajdhani"/>
              <a:ea typeface="Rajdhani"/>
              <a:cs typeface="Rajdhani"/>
              <a:sym typeface="Rajdhani"/>
            </a:endParaRPr>
          </a:p>
          <a:p>
            <a:pPr indent="0" lvl="0" marL="0" rtl="0" algn="l">
              <a:spcBef>
                <a:spcPts val="0"/>
              </a:spcBef>
              <a:spcAft>
                <a:spcPts val="0"/>
              </a:spcAft>
              <a:buNone/>
            </a:pPr>
            <a:r>
              <a:t/>
            </a:r>
            <a:endParaRPr>
              <a:solidFill>
                <a:schemeClr val="dk1"/>
              </a:solidFill>
              <a:latin typeface="Rajdhani"/>
              <a:ea typeface="Rajdhani"/>
              <a:cs typeface="Rajdhani"/>
              <a:sym typeface="Rajdhani"/>
            </a:endParaRPr>
          </a:p>
          <a:p>
            <a:pPr indent="0" lvl="0" marL="0" rtl="0" algn="l">
              <a:spcBef>
                <a:spcPts val="0"/>
              </a:spcBef>
              <a:spcAft>
                <a:spcPts val="0"/>
              </a:spcAft>
              <a:buNone/>
            </a:pPr>
            <a:r>
              <a:t/>
            </a:r>
            <a:endParaRPr>
              <a:latin typeface="Rajdhani"/>
              <a:ea typeface="Rajdhani"/>
              <a:cs typeface="Rajdhani"/>
              <a:sym typeface="Rajdhani"/>
            </a:endParaRPr>
          </a:p>
        </p:txBody>
      </p:sp>
      <p:pic>
        <p:nvPicPr>
          <p:cNvPr id="1065" name="Google Shape;1065;p113"/>
          <p:cNvPicPr preferRelativeResize="0"/>
          <p:nvPr/>
        </p:nvPicPr>
        <p:blipFill rotWithShape="1">
          <a:blip r:embed="rId3">
            <a:alphaModFix/>
          </a:blip>
          <a:srcRect b="0" l="0" r="0" t="0"/>
          <a:stretch/>
        </p:blipFill>
        <p:spPr>
          <a:xfrm>
            <a:off x="8067977" y="3807351"/>
            <a:ext cx="916475" cy="916475"/>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0" name="Shape 1070"/>
        <p:cNvGrpSpPr/>
        <p:nvPr/>
      </p:nvGrpSpPr>
      <p:grpSpPr>
        <a:xfrm>
          <a:off x="0" y="0"/>
          <a:ext cx="0" cy="0"/>
          <a:chOff x="0" y="0"/>
          <a:chExt cx="0" cy="0"/>
        </a:xfrm>
      </p:grpSpPr>
      <p:sp>
        <p:nvSpPr>
          <p:cNvPr id="1071" name="Google Shape;1071;p114"/>
          <p:cNvSpPr txBox="1"/>
          <p:nvPr>
            <p:ph type="title"/>
          </p:nvPr>
        </p:nvSpPr>
        <p:spPr>
          <a:xfrm>
            <a:off x="4342475" y="988675"/>
            <a:ext cx="4414200" cy="2860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AR" sz="4900">
                <a:solidFill>
                  <a:schemeClr val="lt1"/>
                </a:solidFill>
              </a:rPr>
              <a:t>10</a:t>
            </a:r>
            <a:r>
              <a:rPr lang="es-AR" sz="4900">
                <a:solidFill>
                  <a:schemeClr val="lt1"/>
                </a:solidFill>
              </a:rPr>
              <a:t>.Call Center </a:t>
            </a:r>
            <a:endParaRPr b="0" sz="3900">
              <a:solidFill>
                <a:schemeClr val="lt1"/>
              </a:solidFill>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6" name="Shape 1076"/>
        <p:cNvGrpSpPr/>
        <p:nvPr/>
      </p:nvGrpSpPr>
      <p:grpSpPr>
        <a:xfrm>
          <a:off x="0" y="0"/>
          <a:ext cx="0" cy="0"/>
          <a:chOff x="0" y="0"/>
          <a:chExt cx="0" cy="0"/>
        </a:xfrm>
      </p:grpSpPr>
      <p:sp>
        <p:nvSpPr>
          <p:cNvPr id="1077" name="Google Shape;1077;p115"/>
          <p:cNvSpPr txBox="1"/>
          <p:nvPr/>
        </p:nvSpPr>
        <p:spPr>
          <a:xfrm>
            <a:off x="0" y="1228975"/>
            <a:ext cx="8819100" cy="3425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s-AR" sz="2000">
                <a:solidFill>
                  <a:schemeClr val="dk1"/>
                </a:solidFill>
                <a:latin typeface="Rajdhani"/>
                <a:ea typeface="Rajdhani"/>
                <a:cs typeface="Rajdhani"/>
                <a:sym typeface="Rajdhani"/>
              </a:rPr>
              <a:t>Analizar las operaciones de un Call Center de un Banco, para proponer mejoras en:</a:t>
            </a:r>
            <a:endParaRPr sz="2000">
              <a:solidFill>
                <a:schemeClr val="dk1"/>
              </a:solidFill>
              <a:latin typeface="Rajdhani"/>
              <a:ea typeface="Rajdhani"/>
              <a:cs typeface="Rajdhani"/>
              <a:sym typeface="Rajdhani"/>
            </a:endParaRPr>
          </a:p>
          <a:p>
            <a:pPr indent="-355600" lvl="0" marL="457200" rtl="0" algn="l">
              <a:spcBef>
                <a:spcPts val="0"/>
              </a:spcBef>
              <a:spcAft>
                <a:spcPts val="0"/>
              </a:spcAft>
              <a:buClr>
                <a:schemeClr val="dk1"/>
              </a:buClr>
              <a:buSzPts val="2000"/>
              <a:buFont typeface="Rajdhani"/>
              <a:buChar char="●"/>
            </a:pPr>
            <a:r>
              <a:rPr lang="es-AR" sz="2000">
                <a:solidFill>
                  <a:schemeClr val="dk1"/>
                </a:solidFill>
                <a:latin typeface="Rajdhani"/>
                <a:ea typeface="Rajdhani"/>
                <a:cs typeface="Rajdhani"/>
                <a:sym typeface="Rajdhani"/>
              </a:rPr>
              <a:t>Eficiencia operativa, proponiendo mejoras operativas.</a:t>
            </a:r>
            <a:endParaRPr sz="2000">
              <a:solidFill>
                <a:schemeClr val="dk1"/>
              </a:solidFill>
              <a:latin typeface="Rajdhani"/>
              <a:ea typeface="Rajdhani"/>
              <a:cs typeface="Rajdhani"/>
              <a:sym typeface="Rajdhani"/>
            </a:endParaRPr>
          </a:p>
          <a:p>
            <a:pPr indent="-355600" lvl="0" marL="457200" rtl="0" algn="l">
              <a:spcBef>
                <a:spcPts val="0"/>
              </a:spcBef>
              <a:spcAft>
                <a:spcPts val="0"/>
              </a:spcAft>
              <a:buClr>
                <a:schemeClr val="dk1"/>
              </a:buClr>
              <a:buSzPts val="2000"/>
              <a:buFont typeface="Rajdhani"/>
              <a:buChar char="●"/>
            </a:pPr>
            <a:r>
              <a:rPr lang="es-AR" sz="2000">
                <a:solidFill>
                  <a:schemeClr val="dk1"/>
                </a:solidFill>
                <a:latin typeface="Rajdhani"/>
                <a:ea typeface="Rajdhani"/>
                <a:cs typeface="Rajdhani"/>
                <a:sym typeface="Rajdhani"/>
              </a:rPr>
              <a:t>Mejorar la satisfacción del cliente, cumpliendo los SLA comprometidos.</a:t>
            </a:r>
            <a:endParaRPr sz="2000">
              <a:solidFill>
                <a:schemeClr val="dk1"/>
              </a:solidFill>
              <a:latin typeface="Rajdhani"/>
              <a:ea typeface="Rajdhani"/>
              <a:cs typeface="Rajdhani"/>
              <a:sym typeface="Rajdhani"/>
            </a:endParaRPr>
          </a:p>
          <a:p>
            <a:pPr indent="-355600" lvl="0" marL="457200" rtl="0" algn="l">
              <a:spcBef>
                <a:spcPts val="0"/>
              </a:spcBef>
              <a:spcAft>
                <a:spcPts val="0"/>
              </a:spcAft>
              <a:buClr>
                <a:schemeClr val="dk1"/>
              </a:buClr>
              <a:buSzPts val="2000"/>
              <a:buFont typeface="Rajdhani"/>
              <a:buChar char="●"/>
            </a:pPr>
            <a:r>
              <a:rPr lang="es-AR" sz="2000">
                <a:solidFill>
                  <a:schemeClr val="dk1"/>
                </a:solidFill>
                <a:latin typeface="Rajdhani"/>
                <a:ea typeface="Rajdhani"/>
                <a:cs typeface="Rajdhani"/>
                <a:sym typeface="Rajdhani"/>
              </a:rPr>
              <a:t>Brindar una herramienta para la gestión y la toma de decisiones a los managers del Call Center.</a:t>
            </a:r>
            <a:endParaRPr sz="2000">
              <a:solidFill>
                <a:schemeClr val="dk1"/>
              </a:solidFill>
              <a:latin typeface="Rajdhani"/>
              <a:ea typeface="Rajdhani"/>
              <a:cs typeface="Rajdhani"/>
              <a:sym typeface="Rajdhani"/>
            </a:endParaRPr>
          </a:p>
          <a:p>
            <a:pPr indent="0" lvl="0" marL="0" rtl="0" algn="l">
              <a:spcBef>
                <a:spcPts val="0"/>
              </a:spcBef>
              <a:spcAft>
                <a:spcPts val="0"/>
              </a:spcAft>
              <a:buNone/>
            </a:pPr>
            <a:r>
              <a:rPr lang="es-AR" sz="2000">
                <a:solidFill>
                  <a:schemeClr val="dk1"/>
                </a:solidFill>
                <a:latin typeface="Rajdhani"/>
                <a:ea typeface="Rajdhani"/>
                <a:cs typeface="Rajdhani"/>
                <a:sym typeface="Rajdhani"/>
              </a:rPr>
              <a:t>En conclusión se solicita </a:t>
            </a:r>
            <a:r>
              <a:rPr lang="es-AR" sz="2000">
                <a:solidFill>
                  <a:schemeClr val="dk1"/>
                </a:solidFill>
                <a:latin typeface="Rajdhani"/>
                <a:ea typeface="Rajdhani"/>
                <a:cs typeface="Rajdhani"/>
                <a:sym typeface="Rajdhani"/>
              </a:rPr>
              <a:t>definir, construir y presentar un Dashboard que permita medir los niveles de calidad de servicio, eficiencia y productividad del Call Center.</a:t>
            </a:r>
            <a:endParaRPr sz="2000">
              <a:solidFill>
                <a:schemeClr val="dk1"/>
              </a:solidFill>
              <a:latin typeface="Rajdhani"/>
              <a:ea typeface="Rajdhani"/>
              <a:cs typeface="Rajdhani"/>
              <a:sym typeface="Rajdhani"/>
            </a:endParaRPr>
          </a:p>
          <a:p>
            <a:pPr indent="0" lvl="0" marL="0" rtl="0" algn="l">
              <a:spcBef>
                <a:spcPts val="0"/>
              </a:spcBef>
              <a:spcAft>
                <a:spcPts val="0"/>
              </a:spcAft>
              <a:buNone/>
            </a:pPr>
            <a:r>
              <a:rPr lang="es-AR" sz="2000">
                <a:solidFill>
                  <a:schemeClr val="dk1"/>
                </a:solidFill>
                <a:latin typeface="Rajdhani"/>
                <a:ea typeface="Rajdhani"/>
                <a:cs typeface="Rajdhani"/>
                <a:sym typeface="Rajdhani"/>
              </a:rPr>
              <a:t>Para ello, se propone que definamos los KPIs adecuados para poder medir los objetivos propuestos, y definir nuevos niveles objetivos de manera de ofrecer esos niveles de SLA a terceras partes, o generar un nuevo servicio Premium para los clientes mas importantes del banco.</a:t>
            </a:r>
            <a:endParaRPr sz="2000">
              <a:solidFill>
                <a:schemeClr val="dk1"/>
              </a:solidFill>
              <a:latin typeface="Rajdhani"/>
              <a:ea typeface="Rajdhani"/>
              <a:cs typeface="Rajdhani"/>
              <a:sym typeface="Rajdhani"/>
            </a:endParaRPr>
          </a:p>
          <a:p>
            <a:pPr indent="0" lvl="0" marL="0" rtl="0" algn="l">
              <a:spcBef>
                <a:spcPts val="0"/>
              </a:spcBef>
              <a:spcAft>
                <a:spcPts val="0"/>
              </a:spcAft>
              <a:buNone/>
            </a:pPr>
            <a:r>
              <a:t/>
            </a:r>
            <a:endParaRPr sz="2000">
              <a:solidFill>
                <a:schemeClr val="dk1"/>
              </a:solidFill>
              <a:latin typeface="Rajdhani"/>
              <a:ea typeface="Rajdhani"/>
              <a:cs typeface="Rajdhani"/>
              <a:sym typeface="Rajdhani"/>
            </a:endParaRPr>
          </a:p>
          <a:p>
            <a:pPr indent="0" lvl="0" marL="0" rtl="0" algn="l">
              <a:spcBef>
                <a:spcPts val="0"/>
              </a:spcBef>
              <a:spcAft>
                <a:spcPts val="0"/>
              </a:spcAft>
              <a:buNone/>
            </a:pPr>
            <a:r>
              <a:t/>
            </a:r>
            <a:endParaRPr sz="2000">
              <a:solidFill>
                <a:schemeClr val="dk1"/>
              </a:solidFill>
              <a:latin typeface="Rajdhani"/>
              <a:ea typeface="Rajdhani"/>
              <a:cs typeface="Rajdhani"/>
              <a:sym typeface="Rajdhani"/>
            </a:endParaRPr>
          </a:p>
        </p:txBody>
      </p:sp>
      <p:sp>
        <p:nvSpPr>
          <p:cNvPr id="1078" name="Google Shape;1078;p115"/>
          <p:cNvSpPr txBox="1"/>
          <p:nvPr>
            <p:ph type="title"/>
          </p:nvPr>
        </p:nvSpPr>
        <p:spPr>
          <a:xfrm>
            <a:off x="256500" y="141725"/>
            <a:ext cx="7452900" cy="977400"/>
          </a:xfrm>
          <a:prstGeom prst="rect">
            <a:avLst/>
          </a:prstGeom>
          <a:noFill/>
          <a:ln>
            <a:noFill/>
          </a:ln>
        </p:spPr>
        <p:txBody>
          <a:bodyPr anchorCtr="0" anchor="ctr" bIns="88375" lIns="88375" spcFirstLastPara="1" rIns="88375" wrap="square" tIns="88375">
            <a:noAutofit/>
          </a:bodyPr>
          <a:lstStyle/>
          <a:p>
            <a:pPr indent="0" lvl="0" marL="0" rtl="0" algn="l">
              <a:lnSpc>
                <a:spcPct val="100000"/>
              </a:lnSpc>
              <a:spcBef>
                <a:spcPts val="0"/>
              </a:spcBef>
              <a:spcAft>
                <a:spcPts val="0"/>
              </a:spcAft>
              <a:buSzPts val="1400"/>
              <a:buNone/>
            </a:pPr>
            <a:r>
              <a:rPr lang="es-AR"/>
              <a:t>Objetivos</a:t>
            </a:r>
            <a:endParaRPr/>
          </a:p>
        </p:txBody>
      </p:sp>
      <p:pic>
        <p:nvPicPr>
          <p:cNvPr id="1079" name="Google Shape;1079;p115"/>
          <p:cNvPicPr preferRelativeResize="0"/>
          <p:nvPr/>
        </p:nvPicPr>
        <p:blipFill rotWithShape="1">
          <a:blip r:embed="rId3">
            <a:alphaModFix/>
          </a:blip>
          <a:srcRect b="0" l="0" r="0" t="0"/>
          <a:stretch/>
        </p:blipFill>
        <p:spPr>
          <a:xfrm>
            <a:off x="7891800" y="3429990"/>
            <a:ext cx="1293839" cy="1293839"/>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4" name="Shape 1084"/>
        <p:cNvGrpSpPr/>
        <p:nvPr/>
      </p:nvGrpSpPr>
      <p:grpSpPr>
        <a:xfrm>
          <a:off x="0" y="0"/>
          <a:ext cx="0" cy="0"/>
          <a:chOff x="0" y="0"/>
          <a:chExt cx="0" cy="0"/>
        </a:xfrm>
      </p:grpSpPr>
      <p:sp>
        <p:nvSpPr>
          <p:cNvPr id="1085" name="Google Shape;1085;p116"/>
          <p:cNvSpPr txBox="1"/>
          <p:nvPr>
            <p:ph type="title"/>
          </p:nvPr>
        </p:nvSpPr>
        <p:spPr>
          <a:xfrm>
            <a:off x="256500" y="141725"/>
            <a:ext cx="7452900" cy="977400"/>
          </a:xfrm>
          <a:prstGeom prst="rect">
            <a:avLst/>
          </a:prstGeom>
          <a:noFill/>
          <a:ln>
            <a:noFill/>
          </a:ln>
        </p:spPr>
        <p:txBody>
          <a:bodyPr anchorCtr="0" anchor="ctr" bIns="88375" lIns="88375" spcFirstLastPara="1" rIns="88375" wrap="square" tIns="88375">
            <a:noAutofit/>
          </a:bodyPr>
          <a:lstStyle/>
          <a:p>
            <a:pPr indent="0" lvl="0" marL="0" rtl="0" algn="l">
              <a:lnSpc>
                <a:spcPct val="100000"/>
              </a:lnSpc>
              <a:spcBef>
                <a:spcPts val="0"/>
              </a:spcBef>
              <a:spcAft>
                <a:spcPts val="0"/>
              </a:spcAft>
              <a:buSzPts val="1400"/>
              <a:buNone/>
            </a:pPr>
            <a:r>
              <a:rPr lang="es-AR"/>
              <a:t>Preguntas</a:t>
            </a:r>
            <a:endParaRPr/>
          </a:p>
        </p:txBody>
      </p:sp>
      <p:sp>
        <p:nvSpPr>
          <p:cNvPr id="1086" name="Google Shape;1086;p116"/>
          <p:cNvSpPr txBox="1"/>
          <p:nvPr/>
        </p:nvSpPr>
        <p:spPr>
          <a:xfrm>
            <a:off x="170700" y="1308625"/>
            <a:ext cx="8682600" cy="3300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s-AR" sz="2000">
                <a:latin typeface="Rajdhani"/>
                <a:ea typeface="Rajdhani"/>
                <a:cs typeface="Rajdhani"/>
                <a:sym typeface="Rajdhani"/>
              </a:rPr>
              <a:t>¿Cuál es el nivel de servicio para los clientes Prioritarios? </a:t>
            </a:r>
            <a:endParaRPr sz="2000">
              <a:latin typeface="Rajdhani"/>
              <a:ea typeface="Rajdhani"/>
              <a:cs typeface="Rajdhani"/>
              <a:sym typeface="Rajdhani"/>
            </a:endParaRPr>
          </a:p>
          <a:p>
            <a:pPr indent="0" lvl="0" marL="0" rtl="0" algn="l">
              <a:spcBef>
                <a:spcPts val="0"/>
              </a:spcBef>
              <a:spcAft>
                <a:spcPts val="0"/>
              </a:spcAft>
              <a:buNone/>
            </a:pPr>
            <a:r>
              <a:rPr lang="es-AR" sz="2000">
                <a:latin typeface="Rajdhani"/>
                <a:ea typeface="Rajdhani"/>
                <a:cs typeface="Rajdhani"/>
                <a:sym typeface="Rajdhani"/>
              </a:rPr>
              <a:t>¿Damos un mejor servicio que a los clientes normales?</a:t>
            </a:r>
            <a:endParaRPr sz="2000">
              <a:latin typeface="Rajdhani"/>
              <a:ea typeface="Rajdhani"/>
              <a:cs typeface="Rajdhani"/>
              <a:sym typeface="Rajdhani"/>
            </a:endParaRPr>
          </a:p>
          <a:p>
            <a:pPr indent="0" lvl="0" marL="0" rtl="0" algn="l">
              <a:spcBef>
                <a:spcPts val="0"/>
              </a:spcBef>
              <a:spcAft>
                <a:spcPts val="0"/>
              </a:spcAft>
              <a:buNone/>
            </a:pPr>
            <a:r>
              <a:rPr lang="es-AR" sz="2000">
                <a:latin typeface="Rajdhani"/>
                <a:ea typeface="Rajdhani"/>
                <a:cs typeface="Rajdhani"/>
                <a:sym typeface="Rajdhani"/>
              </a:rPr>
              <a:t>¿Qué volumen de llamadas atendemos? </a:t>
            </a:r>
            <a:endParaRPr sz="2000">
              <a:latin typeface="Rajdhani"/>
              <a:ea typeface="Rajdhani"/>
              <a:cs typeface="Rajdhani"/>
              <a:sym typeface="Rajdhani"/>
            </a:endParaRPr>
          </a:p>
          <a:p>
            <a:pPr indent="0" lvl="0" marL="0" rtl="0" algn="l">
              <a:spcBef>
                <a:spcPts val="0"/>
              </a:spcBef>
              <a:spcAft>
                <a:spcPts val="0"/>
              </a:spcAft>
              <a:buNone/>
            </a:pPr>
            <a:r>
              <a:rPr lang="es-AR" sz="2000">
                <a:latin typeface="Rajdhani"/>
                <a:ea typeface="Rajdhani"/>
                <a:cs typeface="Rajdhani"/>
                <a:sym typeface="Rajdhani"/>
              </a:rPr>
              <a:t>¿Cuáles son los cuellos de botella? ¿En qué días? ¿En qué bandas horarias?</a:t>
            </a:r>
            <a:endParaRPr sz="2000">
              <a:latin typeface="Rajdhani"/>
              <a:ea typeface="Rajdhani"/>
              <a:cs typeface="Rajdhani"/>
              <a:sym typeface="Rajdhani"/>
            </a:endParaRPr>
          </a:p>
          <a:p>
            <a:pPr indent="0" lvl="0" marL="0" rtl="0" algn="l">
              <a:spcBef>
                <a:spcPts val="0"/>
              </a:spcBef>
              <a:spcAft>
                <a:spcPts val="0"/>
              </a:spcAft>
              <a:buNone/>
            </a:pPr>
            <a:r>
              <a:rPr lang="es-AR" sz="2000">
                <a:latin typeface="Rajdhani"/>
                <a:ea typeface="Rajdhani"/>
                <a:cs typeface="Rajdhani"/>
                <a:sym typeface="Rajdhani"/>
              </a:rPr>
              <a:t>¿Cómo es la eficiencia y productividad de nuestros agentes?</a:t>
            </a:r>
            <a:endParaRPr sz="2000">
              <a:latin typeface="Rajdhani"/>
              <a:ea typeface="Rajdhani"/>
              <a:cs typeface="Rajdhani"/>
              <a:sym typeface="Rajdhani"/>
            </a:endParaRPr>
          </a:p>
          <a:p>
            <a:pPr indent="0" lvl="0" marL="0" rtl="0" algn="l">
              <a:spcBef>
                <a:spcPts val="0"/>
              </a:spcBef>
              <a:spcAft>
                <a:spcPts val="0"/>
              </a:spcAft>
              <a:buNone/>
            </a:pPr>
            <a:r>
              <a:rPr lang="es-AR" sz="2000">
                <a:latin typeface="Rajdhani"/>
                <a:ea typeface="Rajdhani"/>
                <a:cs typeface="Rajdhani"/>
                <a:sym typeface="Rajdhani"/>
              </a:rPr>
              <a:t>¿Hay clientes recurrentes en el uso del servicio?</a:t>
            </a:r>
            <a:endParaRPr sz="2000">
              <a:latin typeface="Rajdhani"/>
              <a:ea typeface="Rajdhani"/>
              <a:cs typeface="Rajdhani"/>
              <a:sym typeface="Rajdhani"/>
            </a:endParaRPr>
          </a:p>
          <a:p>
            <a:pPr indent="0" lvl="0" marL="0" rtl="0" algn="l">
              <a:spcBef>
                <a:spcPts val="0"/>
              </a:spcBef>
              <a:spcAft>
                <a:spcPts val="0"/>
              </a:spcAft>
              <a:buNone/>
            </a:pPr>
            <a:r>
              <a:rPr lang="es-AR" sz="2000">
                <a:latin typeface="Rajdhani"/>
                <a:ea typeface="Rajdhani"/>
                <a:cs typeface="Rajdhani"/>
                <a:sym typeface="Rajdhani"/>
              </a:rPr>
              <a:t>¿Cuáles son los tipos de servicio más recurrentes?</a:t>
            </a:r>
            <a:endParaRPr sz="2000">
              <a:latin typeface="Rajdhani"/>
              <a:ea typeface="Rajdhani"/>
              <a:cs typeface="Rajdhani"/>
              <a:sym typeface="Rajdhani"/>
            </a:endParaRPr>
          </a:p>
          <a:p>
            <a:pPr indent="0" lvl="0" marL="0" rtl="0" algn="l">
              <a:spcBef>
                <a:spcPts val="0"/>
              </a:spcBef>
              <a:spcAft>
                <a:spcPts val="0"/>
              </a:spcAft>
              <a:buNone/>
            </a:pPr>
            <a:r>
              <a:rPr lang="es-AR" sz="2000">
                <a:latin typeface="Rajdhani"/>
                <a:ea typeface="Rajdhani"/>
                <a:cs typeface="Rajdhani"/>
                <a:sym typeface="Rajdhani"/>
              </a:rPr>
              <a:t>¿Podemos estimar la dotación necesaria para cumplir con una calidad de servicio determinada? Ejemplo: si quiero que mi tiempo promedio de espera sea menor a 60 segundos?</a:t>
            </a:r>
            <a:endParaRPr sz="2000">
              <a:latin typeface="Rajdhani"/>
              <a:ea typeface="Rajdhani"/>
              <a:cs typeface="Rajdhani"/>
              <a:sym typeface="Rajdhani"/>
            </a:endParaRPr>
          </a:p>
          <a:p>
            <a:pPr indent="0" lvl="0" marL="0" rtl="0" algn="l">
              <a:spcBef>
                <a:spcPts val="0"/>
              </a:spcBef>
              <a:spcAft>
                <a:spcPts val="0"/>
              </a:spcAft>
              <a:buNone/>
            </a:pPr>
            <a:r>
              <a:t/>
            </a:r>
            <a:endParaRPr sz="2000">
              <a:latin typeface="Rajdhani"/>
              <a:ea typeface="Rajdhani"/>
              <a:cs typeface="Rajdhani"/>
              <a:sym typeface="Rajdhani"/>
            </a:endParaRPr>
          </a:p>
          <a:p>
            <a:pPr indent="0" lvl="0" marL="0" rtl="0" algn="l">
              <a:spcBef>
                <a:spcPts val="0"/>
              </a:spcBef>
              <a:spcAft>
                <a:spcPts val="0"/>
              </a:spcAft>
              <a:buNone/>
            </a:pPr>
            <a:r>
              <a:t/>
            </a:r>
            <a:endParaRPr sz="2000">
              <a:latin typeface="Rajdhani"/>
              <a:ea typeface="Rajdhani"/>
              <a:cs typeface="Rajdhani"/>
              <a:sym typeface="Rajdhani"/>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1" name="Shape 1091"/>
        <p:cNvGrpSpPr/>
        <p:nvPr/>
      </p:nvGrpSpPr>
      <p:grpSpPr>
        <a:xfrm>
          <a:off x="0" y="0"/>
          <a:ext cx="0" cy="0"/>
          <a:chOff x="0" y="0"/>
          <a:chExt cx="0" cy="0"/>
        </a:xfrm>
      </p:grpSpPr>
      <p:sp>
        <p:nvSpPr>
          <p:cNvPr id="1092" name="Google Shape;1092;p117"/>
          <p:cNvSpPr txBox="1"/>
          <p:nvPr>
            <p:ph type="title"/>
          </p:nvPr>
        </p:nvSpPr>
        <p:spPr>
          <a:xfrm>
            <a:off x="256500" y="141725"/>
            <a:ext cx="7452900" cy="977400"/>
          </a:xfrm>
          <a:prstGeom prst="rect">
            <a:avLst/>
          </a:prstGeom>
          <a:noFill/>
          <a:ln>
            <a:noFill/>
          </a:ln>
        </p:spPr>
        <p:txBody>
          <a:bodyPr anchorCtr="0" anchor="ctr" bIns="88375" lIns="88375" spcFirstLastPara="1" rIns="88375" wrap="square" tIns="88375">
            <a:noAutofit/>
          </a:bodyPr>
          <a:lstStyle/>
          <a:p>
            <a:pPr indent="0" lvl="0" marL="0" rtl="0" algn="l">
              <a:lnSpc>
                <a:spcPct val="100000"/>
              </a:lnSpc>
              <a:spcBef>
                <a:spcPts val="0"/>
              </a:spcBef>
              <a:spcAft>
                <a:spcPts val="0"/>
              </a:spcAft>
              <a:buSzPts val="1400"/>
              <a:buNone/>
            </a:pPr>
            <a:r>
              <a:rPr lang="es-AR"/>
              <a:t>Fuentes de Datos</a:t>
            </a:r>
            <a:endParaRPr/>
          </a:p>
        </p:txBody>
      </p:sp>
      <p:sp>
        <p:nvSpPr>
          <p:cNvPr id="1093" name="Google Shape;1093;p117"/>
          <p:cNvSpPr txBox="1"/>
          <p:nvPr/>
        </p:nvSpPr>
        <p:spPr>
          <a:xfrm>
            <a:off x="125175" y="1258225"/>
            <a:ext cx="7942800" cy="30843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s-AR" sz="1900">
                <a:latin typeface="Rajdhani"/>
                <a:ea typeface="Rajdhani"/>
                <a:cs typeface="Rajdhani"/>
                <a:sym typeface="Rajdhani"/>
              </a:rPr>
              <a:t>Call_Center_1999_DataSet.csv</a:t>
            </a:r>
            <a:endParaRPr b="1" sz="1900">
              <a:latin typeface="Rajdhani"/>
              <a:ea typeface="Rajdhani"/>
              <a:cs typeface="Rajdhani"/>
              <a:sym typeface="Rajdhani"/>
            </a:endParaRPr>
          </a:p>
          <a:p>
            <a:pPr indent="0" lvl="0" marL="0" rtl="0" algn="l">
              <a:spcBef>
                <a:spcPts val="0"/>
              </a:spcBef>
              <a:spcAft>
                <a:spcPts val="0"/>
              </a:spcAft>
              <a:buNone/>
            </a:pPr>
            <a:r>
              <a:t/>
            </a:r>
            <a:endParaRPr b="1" sz="1900">
              <a:latin typeface="Rajdhani"/>
              <a:ea typeface="Rajdhani"/>
              <a:cs typeface="Rajdhani"/>
              <a:sym typeface="Rajdhani"/>
            </a:endParaRPr>
          </a:p>
          <a:p>
            <a:pPr indent="0" lvl="0" marL="0" rtl="0" algn="l">
              <a:spcBef>
                <a:spcPts val="0"/>
              </a:spcBef>
              <a:spcAft>
                <a:spcPts val="0"/>
              </a:spcAft>
              <a:buNone/>
            </a:pPr>
            <a:r>
              <a:rPr b="1" lang="es-AR" sz="1900">
                <a:latin typeface="Rajdhani"/>
                <a:ea typeface="Rajdhani"/>
                <a:cs typeface="Rajdhani"/>
                <a:sym typeface="Rajdhani"/>
              </a:rPr>
              <a:t>En el documento “Ejercicio Call Center - Descripción del DataSet” se explica el modelo de datos y la descripción del contenido.</a:t>
            </a:r>
            <a:endParaRPr b="1" sz="1900">
              <a:latin typeface="Rajdhani"/>
              <a:ea typeface="Rajdhani"/>
              <a:cs typeface="Rajdhani"/>
              <a:sym typeface="Rajdhani"/>
            </a:endParaRPr>
          </a:p>
        </p:txBody>
      </p:sp>
      <p:pic>
        <p:nvPicPr>
          <p:cNvPr id="1094" name="Google Shape;1094;p117"/>
          <p:cNvPicPr preferRelativeResize="0"/>
          <p:nvPr/>
        </p:nvPicPr>
        <p:blipFill rotWithShape="1">
          <a:blip r:embed="rId3">
            <a:alphaModFix/>
          </a:blip>
          <a:srcRect b="0" l="0" r="0" t="0"/>
          <a:stretch/>
        </p:blipFill>
        <p:spPr>
          <a:xfrm>
            <a:off x="8067977" y="3807351"/>
            <a:ext cx="916475" cy="916475"/>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8" name="Shape 1098"/>
        <p:cNvGrpSpPr/>
        <p:nvPr/>
      </p:nvGrpSpPr>
      <p:grpSpPr>
        <a:xfrm>
          <a:off x="0" y="0"/>
          <a:ext cx="0" cy="0"/>
          <a:chOff x="0" y="0"/>
          <a:chExt cx="0" cy="0"/>
        </a:xfrm>
      </p:grpSpPr>
      <p:sp>
        <p:nvSpPr>
          <p:cNvPr id="1099" name="Google Shape;1099;p118"/>
          <p:cNvSpPr txBox="1"/>
          <p:nvPr>
            <p:ph type="title"/>
          </p:nvPr>
        </p:nvSpPr>
        <p:spPr>
          <a:xfrm>
            <a:off x="117700" y="0"/>
            <a:ext cx="8898000" cy="729600"/>
          </a:xfrm>
          <a:prstGeom prst="rect">
            <a:avLst/>
          </a:prstGeom>
          <a:no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chemeClr val="dk1"/>
              </a:buClr>
              <a:buSzPts val="1100"/>
              <a:buFont typeface="Raleway"/>
              <a:buNone/>
            </a:pPr>
            <a:r>
              <a:rPr lang="es-AR"/>
              <a:t>Casos para el TPI</a:t>
            </a:r>
            <a:endParaRPr/>
          </a:p>
        </p:txBody>
      </p:sp>
      <p:sp>
        <p:nvSpPr>
          <p:cNvPr id="1100" name="Google Shape;1100;p118"/>
          <p:cNvSpPr txBox="1"/>
          <p:nvPr/>
        </p:nvSpPr>
        <p:spPr>
          <a:xfrm>
            <a:off x="1284800" y="1718250"/>
            <a:ext cx="6765000" cy="853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500"/>
              </a:spcBef>
              <a:spcAft>
                <a:spcPts val="0"/>
              </a:spcAft>
              <a:buNone/>
            </a:pPr>
            <a:r>
              <a:rPr b="1" lang="es-AR" sz="4100">
                <a:solidFill>
                  <a:srgbClr val="FFFFFF"/>
                </a:solidFill>
                <a:latin typeface="Rajdhani"/>
                <a:ea typeface="Rajdhani"/>
                <a:cs typeface="Rajdhani"/>
                <a:sym typeface="Rajdhani"/>
              </a:rPr>
              <a:t>¿CONSULTAS?</a:t>
            </a:r>
            <a:endParaRPr sz="4100">
              <a:solidFill>
                <a:srgbClr val="FFFFFF"/>
              </a:solidFill>
              <a:latin typeface="Rajdhani"/>
              <a:ea typeface="Rajdhani"/>
              <a:cs typeface="Rajdhani"/>
              <a:sym typeface="Rajdhani"/>
            </a:endParaRPr>
          </a:p>
        </p:txBody>
      </p:sp>
      <p:pic>
        <p:nvPicPr>
          <p:cNvPr id="1101" name="Google Shape;1101;p118"/>
          <p:cNvPicPr preferRelativeResize="0"/>
          <p:nvPr/>
        </p:nvPicPr>
        <p:blipFill>
          <a:blip r:embed="rId3">
            <a:alphaModFix/>
          </a:blip>
          <a:stretch>
            <a:fillRect/>
          </a:stretch>
        </p:blipFill>
        <p:spPr>
          <a:xfrm>
            <a:off x="4023750" y="2712900"/>
            <a:ext cx="1378150" cy="137815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7" name="Shape 617"/>
        <p:cNvGrpSpPr/>
        <p:nvPr/>
      </p:nvGrpSpPr>
      <p:grpSpPr>
        <a:xfrm>
          <a:off x="0" y="0"/>
          <a:ext cx="0" cy="0"/>
          <a:chOff x="0" y="0"/>
          <a:chExt cx="0" cy="0"/>
        </a:xfrm>
      </p:grpSpPr>
      <p:sp>
        <p:nvSpPr>
          <p:cNvPr id="618" name="Google Shape;618;p59"/>
          <p:cNvSpPr txBox="1"/>
          <p:nvPr>
            <p:ph idx="1" type="subTitle"/>
          </p:nvPr>
        </p:nvSpPr>
        <p:spPr>
          <a:xfrm>
            <a:off x="117700" y="4778625"/>
            <a:ext cx="5707200" cy="39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AR"/>
              <a:t>Data Analytics</a:t>
            </a:r>
            <a:endParaRPr/>
          </a:p>
        </p:txBody>
      </p:sp>
      <p:sp>
        <p:nvSpPr>
          <p:cNvPr id="619" name="Google Shape;619;p59"/>
          <p:cNvSpPr txBox="1"/>
          <p:nvPr/>
        </p:nvSpPr>
        <p:spPr>
          <a:xfrm>
            <a:off x="117700" y="1297250"/>
            <a:ext cx="9026400" cy="34059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s-AR">
                <a:solidFill>
                  <a:srgbClr val="434343"/>
                </a:solidFill>
                <a:latin typeface="Open Sans"/>
                <a:ea typeface="Open Sans"/>
                <a:cs typeface="Open Sans"/>
                <a:sym typeface="Open Sans"/>
              </a:rPr>
              <a:t>Como indicamos, t</a:t>
            </a:r>
            <a:r>
              <a:rPr lang="es-AR">
                <a:solidFill>
                  <a:srgbClr val="434343"/>
                </a:solidFill>
                <a:latin typeface="Open Sans"/>
                <a:ea typeface="Open Sans"/>
                <a:cs typeface="Open Sans"/>
                <a:sym typeface="Open Sans"/>
              </a:rPr>
              <a:t>ambién pueden presentar sus </a:t>
            </a:r>
            <a:r>
              <a:rPr b="1" lang="es-AR">
                <a:solidFill>
                  <a:srgbClr val="434343"/>
                </a:solidFill>
                <a:latin typeface="Open Sans"/>
                <a:ea typeface="Open Sans"/>
                <a:cs typeface="Open Sans"/>
                <a:sym typeface="Open Sans"/>
              </a:rPr>
              <a:t>propios proyectos</a:t>
            </a:r>
            <a:r>
              <a:rPr lang="es-AR">
                <a:solidFill>
                  <a:srgbClr val="434343"/>
                </a:solidFill>
                <a:latin typeface="Open Sans"/>
                <a:ea typeface="Open Sans"/>
                <a:cs typeface="Open Sans"/>
                <a:sym typeface="Open Sans"/>
              </a:rPr>
              <a:t>, los cuáles deben cumplir con los mismos </a:t>
            </a:r>
            <a:r>
              <a:rPr b="1" lang="es-AR">
                <a:solidFill>
                  <a:srgbClr val="434343"/>
                </a:solidFill>
                <a:latin typeface="Open Sans"/>
                <a:ea typeface="Open Sans"/>
                <a:cs typeface="Open Sans"/>
                <a:sym typeface="Open Sans"/>
              </a:rPr>
              <a:t>requisitos de presentación </a:t>
            </a:r>
            <a:r>
              <a:rPr lang="es-AR">
                <a:solidFill>
                  <a:srgbClr val="434343"/>
                </a:solidFill>
                <a:latin typeface="Open Sans"/>
                <a:ea typeface="Open Sans"/>
                <a:cs typeface="Open Sans"/>
                <a:sym typeface="Open Sans"/>
              </a:rPr>
              <a:t>que los casos propuestos: </a:t>
            </a:r>
            <a:endParaRPr>
              <a:solidFill>
                <a:srgbClr val="434343"/>
              </a:solidFill>
              <a:latin typeface="Open Sans"/>
              <a:ea typeface="Open Sans"/>
              <a:cs typeface="Open Sans"/>
              <a:sym typeface="Open Sans"/>
            </a:endParaRPr>
          </a:p>
          <a:p>
            <a:pPr indent="-317500" lvl="1" marL="914400" rtl="0" algn="l">
              <a:spcBef>
                <a:spcPts val="0"/>
              </a:spcBef>
              <a:spcAft>
                <a:spcPts val="0"/>
              </a:spcAft>
              <a:buClr>
                <a:srgbClr val="434343"/>
              </a:buClr>
              <a:buSzPts val="1400"/>
              <a:buFont typeface="Open Sans"/>
              <a:buAutoNum type="alphaLcPeriod"/>
            </a:pPr>
            <a:r>
              <a:rPr b="1" lang="es-AR">
                <a:solidFill>
                  <a:srgbClr val="434343"/>
                </a:solidFill>
                <a:latin typeface="Open Sans"/>
                <a:ea typeface="Open Sans"/>
                <a:cs typeface="Open Sans"/>
                <a:sym typeface="Open Sans"/>
              </a:rPr>
              <a:t>Objetivo</a:t>
            </a:r>
            <a:endParaRPr b="1">
              <a:solidFill>
                <a:srgbClr val="434343"/>
              </a:solidFill>
              <a:latin typeface="Open Sans"/>
              <a:ea typeface="Open Sans"/>
              <a:cs typeface="Open Sans"/>
              <a:sym typeface="Open Sans"/>
            </a:endParaRPr>
          </a:p>
          <a:p>
            <a:pPr indent="-317500" lvl="1" marL="914400" rtl="0" algn="l">
              <a:spcBef>
                <a:spcPts val="0"/>
              </a:spcBef>
              <a:spcAft>
                <a:spcPts val="0"/>
              </a:spcAft>
              <a:buClr>
                <a:srgbClr val="434343"/>
              </a:buClr>
              <a:buSzPts val="1400"/>
              <a:buFont typeface="Open Sans"/>
              <a:buAutoNum type="alphaLcPeriod"/>
            </a:pPr>
            <a:r>
              <a:rPr b="1" lang="es-AR">
                <a:solidFill>
                  <a:srgbClr val="434343"/>
                </a:solidFill>
                <a:latin typeface="Open Sans"/>
                <a:ea typeface="Open Sans"/>
                <a:cs typeface="Open Sans"/>
                <a:sym typeface="Open Sans"/>
              </a:rPr>
              <a:t>Preguntas “inspiradoras”</a:t>
            </a:r>
            <a:endParaRPr b="1">
              <a:solidFill>
                <a:srgbClr val="434343"/>
              </a:solidFill>
              <a:latin typeface="Open Sans"/>
              <a:ea typeface="Open Sans"/>
              <a:cs typeface="Open Sans"/>
              <a:sym typeface="Open Sans"/>
            </a:endParaRPr>
          </a:p>
          <a:p>
            <a:pPr indent="-317500" lvl="1" marL="914400" rtl="0" algn="l">
              <a:spcBef>
                <a:spcPts val="0"/>
              </a:spcBef>
              <a:spcAft>
                <a:spcPts val="0"/>
              </a:spcAft>
              <a:buClr>
                <a:srgbClr val="434343"/>
              </a:buClr>
              <a:buSzPts val="1400"/>
              <a:buFont typeface="Open Sans"/>
              <a:buAutoNum type="alphaLcPeriod"/>
            </a:pPr>
            <a:r>
              <a:rPr b="1" lang="es-AR">
                <a:solidFill>
                  <a:srgbClr val="434343"/>
                </a:solidFill>
                <a:latin typeface="Open Sans"/>
                <a:ea typeface="Open Sans"/>
                <a:cs typeface="Open Sans"/>
                <a:sym typeface="Open Sans"/>
              </a:rPr>
              <a:t>Fuentes de datos (descripciones de datasets)</a:t>
            </a:r>
            <a:endParaRPr b="1">
              <a:solidFill>
                <a:srgbClr val="434343"/>
              </a:solidFill>
              <a:latin typeface="Open Sans"/>
              <a:ea typeface="Open Sans"/>
              <a:cs typeface="Open Sans"/>
              <a:sym typeface="Open Sans"/>
            </a:endParaRPr>
          </a:p>
          <a:p>
            <a:pPr indent="0" lvl="0" marL="0" marR="0" rtl="0" algn="l">
              <a:lnSpc>
                <a:spcPct val="100000"/>
              </a:lnSpc>
              <a:spcBef>
                <a:spcPts val="0"/>
              </a:spcBef>
              <a:spcAft>
                <a:spcPts val="0"/>
              </a:spcAft>
              <a:buNone/>
            </a:pPr>
            <a:r>
              <a:rPr lang="es-AR">
                <a:solidFill>
                  <a:srgbClr val="434343"/>
                </a:solidFill>
                <a:latin typeface="Open Sans"/>
                <a:ea typeface="Open Sans"/>
                <a:cs typeface="Open Sans"/>
                <a:sym typeface="Open Sans"/>
              </a:rPr>
              <a:t>Los datasets deben poder ser compartidos sin limitaciones con el resto del equipo. Para ello pueden anonimizar los datos sensibles o modificarlos para que puedan ser compartidos en forma pública. Esto será una tarea del alumno.</a:t>
            </a:r>
            <a:endParaRPr>
              <a:solidFill>
                <a:srgbClr val="434343"/>
              </a:solidFill>
              <a:latin typeface="Open Sans"/>
              <a:ea typeface="Open Sans"/>
              <a:cs typeface="Open Sans"/>
              <a:sym typeface="Open Sans"/>
            </a:endParaRPr>
          </a:p>
          <a:p>
            <a:pPr indent="0" lvl="0" marL="0" marR="0" rtl="0" algn="l">
              <a:lnSpc>
                <a:spcPct val="100000"/>
              </a:lnSpc>
              <a:spcBef>
                <a:spcPts val="0"/>
              </a:spcBef>
              <a:spcAft>
                <a:spcPts val="0"/>
              </a:spcAft>
              <a:buNone/>
            </a:pPr>
            <a:r>
              <a:rPr lang="es-AR">
                <a:solidFill>
                  <a:srgbClr val="434343"/>
                </a:solidFill>
                <a:latin typeface="Open Sans"/>
                <a:ea typeface="Open Sans"/>
                <a:cs typeface="Open Sans"/>
                <a:sym typeface="Open Sans"/>
              </a:rPr>
              <a:t>Los alumnos que quieran </a:t>
            </a:r>
            <a:r>
              <a:rPr b="1" lang="es-AR">
                <a:solidFill>
                  <a:srgbClr val="434343"/>
                </a:solidFill>
                <a:latin typeface="Open Sans"/>
                <a:ea typeface="Open Sans"/>
                <a:cs typeface="Open Sans"/>
                <a:sym typeface="Open Sans"/>
              </a:rPr>
              <a:t>presentar propuestas de proyectos</a:t>
            </a:r>
            <a:r>
              <a:rPr lang="es-AR">
                <a:solidFill>
                  <a:srgbClr val="434343"/>
                </a:solidFill>
                <a:latin typeface="Open Sans"/>
                <a:ea typeface="Open Sans"/>
                <a:cs typeface="Open Sans"/>
                <a:sym typeface="Open Sans"/>
              </a:rPr>
              <a:t>, deberá promover sus propuestas, durante el plazo para elegir los proyectos. </a:t>
            </a:r>
            <a:endParaRPr>
              <a:solidFill>
                <a:srgbClr val="434343"/>
              </a:solidFill>
              <a:latin typeface="Open Sans"/>
              <a:ea typeface="Open Sans"/>
              <a:cs typeface="Open Sans"/>
              <a:sym typeface="Open Sans"/>
            </a:endParaRPr>
          </a:p>
          <a:p>
            <a:pPr indent="0" lvl="0" marL="0" marR="0" rtl="0" algn="l">
              <a:lnSpc>
                <a:spcPct val="100000"/>
              </a:lnSpc>
              <a:spcBef>
                <a:spcPts val="0"/>
              </a:spcBef>
              <a:spcAft>
                <a:spcPts val="0"/>
              </a:spcAft>
              <a:buNone/>
            </a:pPr>
            <a:r>
              <a:rPr lang="es-AR">
                <a:solidFill>
                  <a:srgbClr val="434343"/>
                </a:solidFill>
                <a:latin typeface="Open Sans"/>
                <a:ea typeface="Open Sans"/>
                <a:cs typeface="Open Sans"/>
                <a:sym typeface="Open Sans"/>
              </a:rPr>
              <a:t>Para ello pueden compartir por discord con el resto de sus compañeros: videos explicativos, presentaciones, y cualquier otro recurso que consideren, pero mínimamente </a:t>
            </a:r>
            <a:r>
              <a:rPr b="1" lang="es-AR">
                <a:solidFill>
                  <a:srgbClr val="434343"/>
                </a:solidFill>
                <a:latin typeface="Open Sans"/>
                <a:ea typeface="Open Sans"/>
                <a:cs typeface="Open Sans"/>
                <a:sym typeface="Open Sans"/>
              </a:rPr>
              <a:t>deben cumplir con los requisitos</a:t>
            </a:r>
            <a:r>
              <a:rPr lang="es-AR">
                <a:solidFill>
                  <a:srgbClr val="434343"/>
                </a:solidFill>
                <a:latin typeface="Open Sans"/>
                <a:ea typeface="Open Sans"/>
                <a:cs typeface="Open Sans"/>
                <a:sym typeface="Open Sans"/>
              </a:rPr>
              <a:t> previamente indicados, caso contrario </a:t>
            </a:r>
            <a:r>
              <a:rPr b="1" lang="es-AR">
                <a:solidFill>
                  <a:srgbClr val="434343"/>
                </a:solidFill>
                <a:latin typeface="Open Sans"/>
                <a:ea typeface="Open Sans"/>
                <a:cs typeface="Open Sans"/>
                <a:sym typeface="Open Sans"/>
              </a:rPr>
              <a:t>no serán considerados en la conformación final del grupos</a:t>
            </a:r>
            <a:r>
              <a:rPr lang="es-AR">
                <a:solidFill>
                  <a:srgbClr val="434343"/>
                </a:solidFill>
                <a:latin typeface="Open Sans"/>
                <a:ea typeface="Open Sans"/>
                <a:cs typeface="Open Sans"/>
                <a:sym typeface="Open Sans"/>
              </a:rPr>
              <a:t>.</a:t>
            </a:r>
            <a:endParaRPr>
              <a:solidFill>
                <a:srgbClr val="434343"/>
              </a:solidFill>
              <a:latin typeface="Open Sans"/>
              <a:ea typeface="Open Sans"/>
              <a:cs typeface="Open Sans"/>
              <a:sym typeface="Open Sans"/>
            </a:endParaRPr>
          </a:p>
          <a:p>
            <a:pPr indent="0" lvl="0" marL="0" marR="0" rtl="0" algn="l">
              <a:lnSpc>
                <a:spcPct val="100000"/>
              </a:lnSpc>
              <a:spcBef>
                <a:spcPts val="0"/>
              </a:spcBef>
              <a:spcAft>
                <a:spcPts val="0"/>
              </a:spcAft>
              <a:buNone/>
            </a:pPr>
            <a:r>
              <a:rPr b="1" lang="es-AR">
                <a:solidFill>
                  <a:srgbClr val="434343"/>
                </a:solidFill>
                <a:latin typeface="Open Sans"/>
                <a:ea typeface="Open Sans"/>
                <a:cs typeface="Open Sans"/>
                <a:sym typeface="Open Sans"/>
              </a:rPr>
              <a:t>En todos los casos, los trabajos propuestos deben ser aprobados por los docentes a cargo de la comisión.</a:t>
            </a:r>
            <a:endParaRPr>
              <a:solidFill>
                <a:srgbClr val="434343"/>
              </a:solidFill>
              <a:latin typeface="Open Sans"/>
              <a:ea typeface="Open Sans"/>
              <a:cs typeface="Open Sans"/>
              <a:sym typeface="Open Sans"/>
            </a:endParaRPr>
          </a:p>
        </p:txBody>
      </p:sp>
      <p:sp>
        <p:nvSpPr>
          <p:cNvPr id="620" name="Google Shape;620;p59"/>
          <p:cNvSpPr txBox="1"/>
          <p:nvPr>
            <p:ph type="title"/>
          </p:nvPr>
        </p:nvSpPr>
        <p:spPr>
          <a:xfrm>
            <a:off x="117600" y="141725"/>
            <a:ext cx="8918400" cy="9774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s-AR"/>
              <a:t>¿Cómo vamos a elegir el Proyecto Integrador Final?</a:t>
            </a:r>
            <a:endParaRPr/>
          </a:p>
          <a:p>
            <a:pPr indent="0" lvl="0" marL="0" rtl="0" algn="l">
              <a:spcBef>
                <a:spcPts val="0"/>
              </a:spcBef>
              <a:spcAft>
                <a:spcPts val="0"/>
              </a:spcAft>
              <a:buNone/>
            </a:pPr>
            <a:r>
              <a:rPr lang="es-AR" sz="1900"/>
              <a:t>    Proyectos propuestos por los alumnos</a:t>
            </a:r>
            <a:endParaRPr sz="19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5" name="Shape 625"/>
        <p:cNvGrpSpPr/>
        <p:nvPr/>
      </p:nvGrpSpPr>
      <p:grpSpPr>
        <a:xfrm>
          <a:off x="0" y="0"/>
          <a:ext cx="0" cy="0"/>
          <a:chOff x="0" y="0"/>
          <a:chExt cx="0" cy="0"/>
        </a:xfrm>
      </p:grpSpPr>
      <p:sp>
        <p:nvSpPr>
          <p:cNvPr id="626" name="Google Shape;626;p60"/>
          <p:cNvSpPr txBox="1"/>
          <p:nvPr>
            <p:ph idx="1" type="subTitle"/>
          </p:nvPr>
        </p:nvSpPr>
        <p:spPr>
          <a:xfrm>
            <a:off x="117700" y="4778625"/>
            <a:ext cx="5707200" cy="39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AR"/>
              <a:t>Data Analytics</a:t>
            </a:r>
            <a:endParaRPr/>
          </a:p>
        </p:txBody>
      </p:sp>
      <p:sp>
        <p:nvSpPr>
          <p:cNvPr id="627" name="Google Shape;627;p60"/>
          <p:cNvSpPr txBox="1"/>
          <p:nvPr/>
        </p:nvSpPr>
        <p:spPr>
          <a:xfrm>
            <a:off x="117700" y="1211800"/>
            <a:ext cx="8918400" cy="3566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1" lang="es-AR">
                <a:solidFill>
                  <a:srgbClr val="434343"/>
                </a:solidFill>
                <a:latin typeface="Open Sans"/>
                <a:ea typeface="Open Sans"/>
                <a:cs typeface="Open Sans"/>
                <a:sym typeface="Open Sans"/>
              </a:rPr>
              <a:t>Vamos a realizar una encuesta</a:t>
            </a:r>
            <a:r>
              <a:rPr lang="es-AR">
                <a:solidFill>
                  <a:srgbClr val="434343"/>
                </a:solidFill>
                <a:latin typeface="Open Sans"/>
                <a:ea typeface="Open Sans"/>
                <a:cs typeface="Open Sans"/>
                <a:sym typeface="Open Sans"/>
              </a:rPr>
              <a:t> para que ustedes elijan en </a:t>
            </a:r>
            <a:r>
              <a:rPr lang="es-AR">
                <a:solidFill>
                  <a:srgbClr val="434343"/>
                </a:solidFill>
                <a:latin typeface="Open Sans"/>
                <a:ea typeface="Open Sans"/>
                <a:cs typeface="Open Sans"/>
                <a:sym typeface="Open Sans"/>
              </a:rPr>
              <a:t>qué</a:t>
            </a:r>
            <a:r>
              <a:rPr lang="es-AR">
                <a:solidFill>
                  <a:srgbClr val="434343"/>
                </a:solidFill>
                <a:latin typeface="Open Sans"/>
                <a:ea typeface="Open Sans"/>
                <a:cs typeface="Open Sans"/>
                <a:sym typeface="Open Sans"/>
              </a:rPr>
              <a:t> trabajo les interesa trabajar. eligiendo tres opciones en orden de prioridad. Para poder realizar la encuesta, previamente debemos recibir sus propuestas de proyectos, y promoverlos adecuadamente con el resto de los alumnos.</a:t>
            </a:r>
            <a:endParaRPr>
              <a:solidFill>
                <a:srgbClr val="434343"/>
              </a:solidFill>
              <a:latin typeface="Open Sans"/>
              <a:ea typeface="Open Sans"/>
              <a:cs typeface="Open Sans"/>
              <a:sym typeface="Open Sans"/>
            </a:endParaRPr>
          </a:p>
          <a:p>
            <a:pPr indent="0" lvl="0" marL="0" marR="0" rtl="0" algn="l">
              <a:lnSpc>
                <a:spcPct val="100000"/>
              </a:lnSpc>
              <a:spcBef>
                <a:spcPts val="0"/>
              </a:spcBef>
              <a:spcAft>
                <a:spcPts val="0"/>
              </a:spcAft>
              <a:buNone/>
            </a:pPr>
            <a:r>
              <a:rPr b="1" lang="es-AR">
                <a:solidFill>
                  <a:srgbClr val="434343"/>
                </a:solidFill>
                <a:latin typeface="Open Sans"/>
                <a:ea typeface="Open Sans"/>
                <a:cs typeface="Open Sans"/>
                <a:sym typeface="Open Sans"/>
              </a:rPr>
              <a:t>En base a los resultados de la encuesta, conformaremos los grupos</a:t>
            </a:r>
            <a:r>
              <a:rPr lang="es-AR">
                <a:solidFill>
                  <a:srgbClr val="434343"/>
                </a:solidFill>
                <a:latin typeface="Open Sans"/>
                <a:ea typeface="Open Sans"/>
                <a:cs typeface="Open Sans"/>
                <a:sym typeface="Open Sans"/>
              </a:rPr>
              <a:t>, buscando en lo posible satisfacer las prioridades que indicaron. Si es necesario volveremos a consultar en los casos que lo requieran. Aquellas propuestas que tengan </a:t>
            </a:r>
            <a:r>
              <a:rPr lang="es-AR">
                <a:solidFill>
                  <a:srgbClr val="434343"/>
                </a:solidFill>
                <a:latin typeface="Open Sans"/>
                <a:ea typeface="Open Sans"/>
                <a:cs typeface="Open Sans"/>
                <a:sym typeface="Open Sans"/>
              </a:rPr>
              <a:t>más</a:t>
            </a:r>
            <a:r>
              <a:rPr lang="es-AR">
                <a:solidFill>
                  <a:srgbClr val="434343"/>
                </a:solidFill>
                <a:latin typeface="Open Sans"/>
                <a:ea typeface="Open Sans"/>
                <a:cs typeface="Open Sans"/>
                <a:sym typeface="Open Sans"/>
              </a:rPr>
              <a:t> votos, serán las elegidas.</a:t>
            </a:r>
            <a:endParaRPr>
              <a:solidFill>
                <a:srgbClr val="434343"/>
              </a:solidFill>
              <a:latin typeface="Open Sans"/>
              <a:ea typeface="Open Sans"/>
              <a:cs typeface="Open Sans"/>
              <a:sym typeface="Open Sans"/>
            </a:endParaRPr>
          </a:p>
          <a:p>
            <a:pPr indent="0" lvl="0" marL="0" marR="0" rtl="0" algn="l">
              <a:lnSpc>
                <a:spcPct val="100000"/>
              </a:lnSpc>
              <a:spcBef>
                <a:spcPts val="0"/>
              </a:spcBef>
              <a:spcAft>
                <a:spcPts val="0"/>
              </a:spcAft>
              <a:buNone/>
            </a:pPr>
            <a:r>
              <a:rPr b="1" lang="es-AR">
                <a:solidFill>
                  <a:srgbClr val="434343"/>
                </a:solidFill>
                <a:latin typeface="Open Sans"/>
                <a:ea typeface="Open Sans"/>
                <a:cs typeface="Open Sans"/>
                <a:sym typeface="Open Sans"/>
              </a:rPr>
              <a:t>Puede haber </a:t>
            </a:r>
            <a:r>
              <a:rPr b="1" lang="es-AR">
                <a:solidFill>
                  <a:srgbClr val="434343"/>
                </a:solidFill>
                <a:latin typeface="Open Sans"/>
                <a:ea typeface="Open Sans"/>
                <a:cs typeface="Open Sans"/>
                <a:sym typeface="Open Sans"/>
              </a:rPr>
              <a:t>más</a:t>
            </a:r>
            <a:r>
              <a:rPr b="1" lang="es-AR">
                <a:solidFill>
                  <a:srgbClr val="434343"/>
                </a:solidFill>
                <a:latin typeface="Open Sans"/>
                <a:ea typeface="Open Sans"/>
                <a:cs typeface="Open Sans"/>
                <a:sym typeface="Open Sans"/>
              </a:rPr>
              <a:t> de un grupo trabajando sobre el mismo proyecto</a:t>
            </a:r>
            <a:r>
              <a:rPr lang="es-AR">
                <a:solidFill>
                  <a:srgbClr val="434343"/>
                </a:solidFill>
                <a:latin typeface="Open Sans"/>
                <a:ea typeface="Open Sans"/>
                <a:cs typeface="Open Sans"/>
                <a:sym typeface="Open Sans"/>
              </a:rPr>
              <a:t>, pero se considera que a mayor variedad de proyectos, será </a:t>
            </a:r>
            <a:r>
              <a:rPr lang="es-AR">
                <a:solidFill>
                  <a:srgbClr val="434343"/>
                </a:solidFill>
                <a:latin typeface="Open Sans"/>
                <a:ea typeface="Open Sans"/>
                <a:cs typeface="Open Sans"/>
                <a:sym typeface="Open Sans"/>
              </a:rPr>
              <a:t>más</a:t>
            </a:r>
            <a:r>
              <a:rPr lang="es-AR">
                <a:solidFill>
                  <a:srgbClr val="434343"/>
                </a:solidFill>
                <a:latin typeface="Open Sans"/>
                <a:ea typeface="Open Sans"/>
                <a:cs typeface="Open Sans"/>
                <a:sym typeface="Open Sans"/>
              </a:rPr>
              <a:t> rica la experiencia en la presentación final, por lo que el equipo docente podrá agrupar a los alumnos de acuerdo con lo que considere </a:t>
            </a:r>
            <a:r>
              <a:rPr lang="es-AR">
                <a:solidFill>
                  <a:srgbClr val="434343"/>
                </a:solidFill>
                <a:latin typeface="Open Sans"/>
                <a:ea typeface="Open Sans"/>
                <a:cs typeface="Open Sans"/>
                <a:sym typeface="Open Sans"/>
              </a:rPr>
              <a:t>más</a:t>
            </a:r>
            <a:r>
              <a:rPr lang="es-AR">
                <a:solidFill>
                  <a:srgbClr val="434343"/>
                </a:solidFill>
                <a:latin typeface="Open Sans"/>
                <a:ea typeface="Open Sans"/>
                <a:cs typeface="Open Sans"/>
                <a:sym typeface="Open Sans"/>
              </a:rPr>
              <a:t> apropiado.</a:t>
            </a:r>
            <a:endParaRPr>
              <a:solidFill>
                <a:srgbClr val="434343"/>
              </a:solidFill>
              <a:latin typeface="Open Sans"/>
              <a:ea typeface="Open Sans"/>
              <a:cs typeface="Open Sans"/>
              <a:sym typeface="Open Sans"/>
            </a:endParaRPr>
          </a:p>
          <a:p>
            <a:pPr indent="0" lvl="0" marL="0" marR="0" rtl="0" algn="l">
              <a:lnSpc>
                <a:spcPct val="100000"/>
              </a:lnSpc>
              <a:spcBef>
                <a:spcPts val="0"/>
              </a:spcBef>
              <a:spcAft>
                <a:spcPts val="0"/>
              </a:spcAft>
              <a:buNone/>
            </a:pPr>
            <a:r>
              <a:t/>
            </a:r>
            <a:endParaRPr>
              <a:solidFill>
                <a:srgbClr val="434343"/>
              </a:solidFill>
              <a:latin typeface="Open Sans"/>
              <a:ea typeface="Open Sans"/>
              <a:cs typeface="Open Sans"/>
              <a:sym typeface="Open Sans"/>
            </a:endParaRPr>
          </a:p>
          <a:p>
            <a:pPr indent="0" lvl="0" marL="0" marR="0" rtl="0" algn="l">
              <a:lnSpc>
                <a:spcPct val="100000"/>
              </a:lnSpc>
              <a:spcBef>
                <a:spcPts val="0"/>
              </a:spcBef>
              <a:spcAft>
                <a:spcPts val="0"/>
              </a:spcAft>
              <a:buNone/>
            </a:pPr>
            <a:r>
              <a:rPr b="1" lang="es-AR">
                <a:solidFill>
                  <a:srgbClr val="434343"/>
                </a:solidFill>
                <a:latin typeface="Open Sans"/>
                <a:ea typeface="Open Sans"/>
                <a:cs typeface="Open Sans"/>
                <a:sym typeface="Open Sans"/>
              </a:rPr>
              <a:t>Las propuestas de los alumnos deberán tener mínimamente la adhesión de 5 alumnos, que voten por la misma en alguna de las 3 opc</a:t>
            </a:r>
            <a:r>
              <a:rPr b="1" lang="es-AR">
                <a:solidFill>
                  <a:srgbClr val="434343"/>
                </a:solidFill>
                <a:latin typeface="Open Sans"/>
                <a:ea typeface="Open Sans"/>
                <a:cs typeface="Open Sans"/>
                <a:sym typeface="Open Sans"/>
              </a:rPr>
              <a:t>iones.</a:t>
            </a:r>
            <a:endParaRPr b="1">
              <a:solidFill>
                <a:srgbClr val="434343"/>
              </a:solidFill>
              <a:latin typeface="Open Sans"/>
              <a:ea typeface="Open Sans"/>
              <a:cs typeface="Open Sans"/>
              <a:sym typeface="Open Sans"/>
            </a:endParaRPr>
          </a:p>
        </p:txBody>
      </p:sp>
      <p:sp>
        <p:nvSpPr>
          <p:cNvPr id="628" name="Google Shape;628;p60"/>
          <p:cNvSpPr txBox="1"/>
          <p:nvPr>
            <p:ph type="title"/>
          </p:nvPr>
        </p:nvSpPr>
        <p:spPr>
          <a:xfrm>
            <a:off x="117600" y="141725"/>
            <a:ext cx="8918400" cy="9774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s-AR"/>
              <a:t>¿Cómo vamos a elegir el Proyecto Integrador Final?</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3" name="Shape 633"/>
        <p:cNvGrpSpPr/>
        <p:nvPr/>
      </p:nvGrpSpPr>
      <p:grpSpPr>
        <a:xfrm>
          <a:off x="0" y="0"/>
          <a:ext cx="0" cy="0"/>
          <a:chOff x="0" y="0"/>
          <a:chExt cx="0" cy="0"/>
        </a:xfrm>
      </p:grpSpPr>
      <p:sp>
        <p:nvSpPr>
          <p:cNvPr id="634" name="Google Shape;634;p61"/>
          <p:cNvSpPr txBox="1"/>
          <p:nvPr>
            <p:ph type="title"/>
          </p:nvPr>
        </p:nvSpPr>
        <p:spPr>
          <a:xfrm>
            <a:off x="4861025" y="476800"/>
            <a:ext cx="4173600" cy="3810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s-AR" sz="4800"/>
              <a:t>¿Cómo vamos a trabajar en el Proyecto Integrador Final?</a:t>
            </a:r>
            <a:endParaRPr sz="4800"/>
          </a:p>
        </p:txBody>
      </p:sp>
    </p:spTree>
  </p:cSld>
  <p:clrMapOvr>
    <a:masterClrMapping/>
  </p:clrMapOvr>
</p:sld>
</file>

<file path=ppt/theme/theme1.xml><?xml version="1.0" encoding="utf-8"?>
<a:theme xmlns:a="http://schemas.openxmlformats.org/drawingml/2006/main" xmlns:r="http://schemas.openxmlformats.org/officeDocument/2006/relationships" name="Digital House">
  <a:themeElements>
    <a:clrScheme name="Office">
      <a:dk1>
        <a:srgbClr val="000000"/>
      </a:dk1>
      <a:lt1>
        <a:srgbClr val="FFFFFF"/>
      </a:lt1>
      <a:dk2>
        <a:srgbClr val="B71C1C"/>
      </a:dk2>
      <a:lt2>
        <a:srgbClr val="FFEBEE"/>
      </a:lt2>
      <a:accent1>
        <a:srgbClr val="C62828"/>
      </a:accent1>
      <a:accent2>
        <a:srgbClr val="D32F2F"/>
      </a:accent2>
      <a:accent3>
        <a:srgbClr val="E53935"/>
      </a:accent3>
      <a:accent4>
        <a:srgbClr val="F44336"/>
      </a:accent4>
      <a:accent5>
        <a:srgbClr val="EF5350"/>
      </a:accent5>
      <a:accent6>
        <a:srgbClr val="E57373"/>
      </a:accent6>
      <a:hlink>
        <a:srgbClr val="E53935"/>
      </a:hlink>
      <a:folHlink>
        <a:srgbClr val="C6282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B71C1C"/>
      </a:dk2>
      <a:lt2>
        <a:srgbClr val="FFEBEE"/>
      </a:lt2>
      <a:accent1>
        <a:srgbClr val="C62828"/>
      </a:accent1>
      <a:accent2>
        <a:srgbClr val="D32F2F"/>
      </a:accent2>
      <a:accent3>
        <a:srgbClr val="E53935"/>
      </a:accent3>
      <a:accent4>
        <a:srgbClr val="F44336"/>
      </a:accent4>
      <a:accent5>
        <a:srgbClr val="EF5350"/>
      </a:accent5>
      <a:accent6>
        <a:srgbClr val="E57373"/>
      </a:accent6>
      <a:hlink>
        <a:srgbClr val="E53935"/>
      </a:hlink>
      <a:folHlink>
        <a:srgbClr val="C6282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